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65" r:id="rId3"/>
    <p:sldId id="315" r:id="rId4"/>
    <p:sldId id="316" r:id="rId5"/>
    <p:sldId id="317" r:id="rId6"/>
    <p:sldId id="318" r:id="rId7"/>
    <p:sldId id="319" r:id="rId8"/>
    <p:sldId id="320" r:id="rId9"/>
    <p:sldId id="321" r:id="rId10"/>
    <p:sldId id="323" r:id="rId11"/>
    <p:sldId id="322" r:id="rId12"/>
    <p:sldId id="324" r:id="rId13"/>
    <p:sldId id="325" r:id="rId14"/>
    <p:sldId id="326" r:id="rId15"/>
    <p:sldId id="327" r:id="rId16"/>
    <p:sldId id="329" r:id="rId17"/>
    <p:sldId id="330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C9AE16-B5AE-4921-A91F-01F6A4BD8DE3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3650CA-E60E-467E-A205-37B85E0DEF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1943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tabLst>
                <a:tab pos="0" algn="l"/>
                <a:tab pos="445980" algn="l"/>
                <a:tab pos="894963" algn="l"/>
                <a:tab pos="1343947" algn="l"/>
                <a:tab pos="1791429" algn="l"/>
                <a:tab pos="2240411" algn="l"/>
                <a:tab pos="2689395" algn="l"/>
                <a:tab pos="3138378" algn="l"/>
                <a:tab pos="3585860" algn="l"/>
                <a:tab pos="4034843" algn="l"/>
                <a:tab pos="4483826" algn="l"/>
                <a:tab pos="4932810" algn="l"/>
                <a:tab pos="5380291" algn="l"/>
                <a:tab pos="5830776" algn="l"/>
                <a:tab pos="6278258" algn="l"/>
                <a:tab pos="6728743" algn="l"/>
                <a:tab pos="7174722" algn="l"/>
                <a:tab pos="7625207" algn="l"/>
                <a:tab pos="8072689" algn="l"/>
                <a:tab pos="8523174" algn="l"/>
                <a:tab pos="8969154" algn="l"/>
              </a:tabLst>
            </a:pPr>
            <a:fld id="{EEF31440-3389-4D05-B9E8-7870C1FD6467}" type="slidenum">
              <a:rPr lang="en-GB" smtClean="0"/>
              <a:pPr>
                <a:tabLst>
                  <a:tab pos="0" algn="l"/>
                  <a:tab pos="445980" algn="l"/>
                  <a:tab pos="894963" algn="l"/>
                  <a:tab pos="1343947" algn="l"/>
                  <a:tab pos="1791429" algn="l"/>
                  <a:tab pos="2240411" algn="l"/>
                  <a:tab pos="2689395" algn="l"/>
                  <a:tab pos="3138378" algn="l"/>
                  <a:tab pos="3585860" algn="l"/>
                  <a:tab pos="4034843" algn="l"/>
                  <a:tab pos="4483826" algn="l"/>
                  <a:tab pos="4932810" algn="l"/>
                  <a:tab pos="5380291" algn="l"/>
                  <a:tab pos="5830776" algn="l"/>
                  <a:tab pos="6278258" algn="l"/>
                  <a:tab pos="6728743" algn="l"/>
                  <a:tab pos="7174722" algn="l"/>
                  <a:tab pos="7625207" algn="l"/>
                  <a:tab pos="8072689" algn="l"/>
                  <a:tab pos="8523174" algn="l"/>
                  <a:tab pos="8969154" algn="l"/>
                </a:tabLst>
              </a:pPr>
              <a:t>3</a:t>
            </a:fld>
            <a:endParaRPr lang="en-GB" dirty="0" smtClean="0"/>
          </a:p>
        </p:txBody>
      </p:sp>
      <p:sp>
        <p:nvSpPr>
          <p:cNvPr id="23555" name="Text Box 1"/>
          <p:cNvSpPr txBox="1">
            <a:spLocks noChangeArrowheads="1"/>
          </p:cNvSpPr>
          <p:nvPr/>
        </p:nvSpPr>
        <p:spPr bwMode="auto">
          <a:xfrm>
            <a:off x="3882927" y="8687405"/>
            <a:ext cx="2972097" cy="45357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lnSpc>
                <a:spcPct val="102000"/>
              </a:lnSpc>
              <a:tabLst>
                <a:tab pos="0" algn="l"/>
                <a:tab pos="445980" algn="l"/>
                <a:tab pos="894963" algn="l"/>
                <a:tab pos="1343947" algn="l"/>
                <a:tab pos="1791429" algn="l"/>
                <a:tab pos="2240411" algn="l"/>
                <a:tab pos="2689395" algn="l"/>
                <a:tab pos="3138378" algn="l"/>
                <a:tab pos="3585860" algn="l"/>
                <a:tab pos="4034843" algn="l"/>
                <a:tab pos="4483826" algn="l"/>
                <a:tab pos="4932810" algn="l"/>
                <a:tab pos="5380291" algn="l"/>
                <a:tab pos="5830776" algn="l"/>
                <a:tab pos="6278258" algn="l"/>
                <a:tab pos="6728743" algn="l"/>
                <a:tab pos="7174722" algn="l"/>
                <a:tab pos="7625207" algn="l"/>
                <a:tab pos="8072689" algn="l"/>
                <a:tab pos="8523174" algn="l"/>
                <a:tab pos="8969154" algn="l"/>
              </a:tabLst>
            </a:pPr>
            <a:fld id="{01280FD9-2A68-43E3-956F-48FDE6DCD851}" type="slidenum">
              <a:rPr lang="en-GB" sz="1200">
                <a:solidFill>
                  <a:srgbClr val="000000"/>
                </a:solidFill>
                <a:latin typeface="Times New Roman" pitchFamily="18" charset="0"/>
              </a:rPr>
              <a:pPr algn="r">
                <a:lnSpc>
                  <a:spcPct val="102000"/>
                </a:lnSpc>
                <a:tabLst>
                  <a:tab pos="0" algn="l"/>
                  <a:tab pos="445980" algn="l"/>
                  <a:tab pos="894963" algn="l"/>
                  <a:tab pos="1343947" algn="l"/>
                  <a:tab pos="1791429" algn="l"/>
                  <a:tab pos="2240411" algn="l"/>
                  <a:tab pos="2689395" algn="l"/>
                  <a:tab pos="3138378" algn="l"/>
                  <a:tab pos="3585860" algn="l"/>
                  <a:tab pos="4034843" algn="l"/>
                  <a:tab pos="4483826" algn="l"/>
                  <a:tab pos="4932810" algn="l"/>
                  <a:tab pos="5380291" algn="l"/>
                  <a:tab pos="5830776" algn="l"/>
                  <a:tab pos="6278258" algn="l"/>
                  <a:tab pos="6728743" algn="l"/>
                  <a:tab pos="7174722" algn="l"/>
                  <a:tab pos="7625207" algn="l"/>
                  <a:tab pos="8072689" algn="l"/>
                  <a:tab pos="8523174" algn="l"/>
                  <a:tab pos="8969154" algn="l"/>
                </a:tabLst>
              </a:pPr>
              <a:t>3</a:t>
            </a:fld>
            <a:endParaRPr lang="en-GB" sz="12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3556" name="Text Box 2"/>
          <p:cNvSpPr txBox="1">
            <a:spLocks noChangeArrowheads="1"/>
          </p:cNvSpPr>
          <p:nvPr/>
        </p:nvSpPr>
        <p:spPr bwMode="auto">
          <a:xfrm>
            <a:off x="3882927" y="8687405"/>
            <a:ext cx="2973586" cy="45508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lnSpc>
                <a:spcPct val="102000"/>
              </a:lnSpc>
              <a:tabLst>
                <a:tab pos="0" algn="l"/>
                <a:tab pos="445980" algn="l"/>
                <a:tab pos="894963" algn="l"/>
                <a:tab pos="1343947" algn="l"/>
                <a:tab pos="1791429" algn="l"/>
                <a:tab pos="2240411" algn="l"/>
                <a:tab pos="2689395" algn="l"/>
                <a:tab pos="3138378" algn="l"/>
                <a:tab pos="3585860" algn="l"/>
                <a:tab pos="4034843" algn="l"/>
                <a:tab pos="4483826" algn="l"/>
                <a:tab pos="4932810" algn="l"/>
                <a:tab pos="5380291" algn="l"/>
                <a:tab pos="5830776" algn="l"/>
                <a:tab pos="6278258" algn="l"/>
                <a:tab pos="6728743" algn="l"/>
                <a:tab pos="7174722" algn="l"/>
                <a:tab pos="7625207" algn="l"/>
                <a:tab pos="8072689" algn="l"/>
                <a:tab pos="8523174" algn="l"/>
                <a:tab pos="8969154" algn="l"/>
              </a:tabLst>
            </a:pPr>
            <a:fld id="{0436F63F-FA4E-4C69-BC38-6258BBB9D99D}" type="slidenum">
              <a:rPr lang="en-GB" sz="1200">
                <a:solidFill>
                  <a:srgbClr val="000000"/>
                </a:solidFill>
                <a:latin typeface="Times New Roman" pitchFamily="18" charset="0"/>
              </a:rPr>
              <a:pPr algn="r">
                <a:lnSpc>
                  <a:spcPct val="102000"/>
                </a:lnSpc>
                <a:tabLst>
                  <a:tab pos="0" algn="l"/>
                  <a:tab pos="445980" algn="l"/>
                  <a:tab pos="894963" algn="l"/>
                  <a:tab pos="1343947" algn="l"/>
                  <a:tab pos="1791429" algn="l"/>
                  <a:tab pos="2240411" algn="l"/>
                  <a:tab pos="2689395" algn="l"/>
                  <a:tab pos="3138378" algn="l"/>
                  <a:tab pos="3585860" algn="l"/>
                  <a:tab pos="4034843" algn="l"/>
                  <a:tab pos="4483826" algn="l"/>
                  <a:tab pos="4932810" algn="l"/>
                  <a:tab pos="5380291" algn="l"/>
                  <a:tab pos="5830776" algn="l"/>
                  <a:tab pos="6278258" algn="l"/>
                  <a:tab pos="6728743" algn="l"/>
                  <a:tab pos="7174722" algn="l"/>
                  <a:tab pos="7625207" algn="l"/>
                  <a:tab pos="8072689" algn="l"/>
                  <a:tab pos="8523174" algn="l"/>
                  <a:tab pos="8969154" algn="l"/>
                </a:tabLst>
              </a:pPr>
              <a:t>3</a:t>
            </a:fld>
            <a:endParaRPr lang="en-GB" sz="12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3557" name="Text Box 3"/>
          <p:cNvSpPr txBox="1">
            <a:spLocks noChangeArrowheads="1"/>
          </p:cNvSpPr>
          <p:nvPr/>
        </p:nvSpPr>
        <p:spPr bwMode="auto">
          <a:xfrm>
            <a:off x="3882926" y="8687405"/>
            <a:ext cx="2975074" cy="45659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lnSpc>
                <a:spcPct val="102000"/>
              </a:lnSpc>
              <a:tabLst>
                <a:tab pos="0" algn="l"/>
                <a:tab pos="445980" algn="l"/>
                <a:tab pos="894963" algn="l"/>
                <a:tab pos="1343947" algn="l"/>
                <a:tab pos="1791429" algn="l"/>
                <a:tab pos="2240411" algn="l"/>
                <a:tab pos="2689395" algn="l"/>
                <a:tab pos="3138378" algn="l"/>
                <a:tab pos="3585860" algn="l"/>
                <a:tab pos="4034843" algn="l"/>
                <a:tab pos="4483826" algn="l"/>
                <a:tab pos="4932810" algn="l"/>
                <a:tab pos="5380291" algn="l"/>
                <a:tab pos="5830776" algn="l"/>
                <a:tab pos="6278258" algn="l"/>
                <a:tab pos="6728743" algn="l"/>
                <a:tab pos="7174722" algn="l"/>
                <a:tab pos="7625207" algn="l"/>
                <a:tab pos="8072689" algn="l"/>
                <a:tab pos="8523174" algn="l"/>
                <a:tab pos="8969154" algn="l"/>
              </a:tabLst>
            </a:pPr>
            <a:fld id="{39D4E833-23E5-439B-918B-26D216F95D8F}" type="slidenum">
              <a:rPr lang="en-GB" sz="1200">
                <a:solidFill>
                  <a:srgbClr val="000000"/>
                </a:solidFill>
                <a:latin typeface="Times New Roman" pitchFamily="18" charset="0"/>
              </a:rPr>
              <a:pPr algn="r">
                <a:lnSpc>
                  <a:spcPct val="102000"/>
                </a:lnSpc>
                <a:tabLst>
                  <a:tab pos="0" algn="l"/>
                  <a:tab pos="445980" algn="l"/>
                  <a:tab pos="894963" algn="l"/>
                  <a:tab pos="1343947" algn="l"/>
                  <a:tab pos="1791429" algn="l"/>
                  <a:tab pos="2240411" algn="l"/>
                  <a:tab pos="2689395" algn="l"/>
                  <a:tab pos="3138378" algn="l"/>
                  <a:tab pos="3585860" algn="l"/>
                  <a:tab pos="4034843" algn="l"/>
                  <a:tab pos="4483826" algn="l"/>
                  <a:tab pos="4932810" algn="l"/>
                  <a:tab pos="5380291" algn="l"/>
                  <a:tab pos="5830776" algn="l"/>
                  <a:tab pos="6278258" algn="l"/>
                  <a:tab pos="6728743" algn="l"/>
                  <a:tab pos="7174722" algn="l"/>
                  <a:tab pos="7625207" algn="l"/>
                  <a:tab pos="8072689" algn="l"/>
                  <a:tab pos="8523174" algn="l"/>
                  <a:tab pos="8969154" algn="l"/>
                </a:tabLst>
              </a:pPr>
              <a:t>3</a:t>
            </a:fld>
            <a:endParaRPr lang="en-GB" sz="12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3558" name="Text Box 4"/>
          <p:cNvSpPr txBox="1">
            <a:spLocks noChangeArrowheads="1"/>
          </p:cNvSpPr>
          <p:nvPr/>
        </p:nvSpPr>
        <p:spPr bwMode="auto">
          <a:xfrm>
            <a:off x="1154906" y="693965"/>
            <a:ext cx="4549676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9729" tIns="44865" rIns="89729" bIns="44865" anchor="ctr"/>
          <a:lstStyle/>
          <a:p>
            <a:endParaRPr lang="en-US"/>
          </a:p>
        </p:txBody>
      </p:sp>
      <p:sp>
        <p:nvSpPr>
          <p:cNvPr id="23559" name="Rectangle 5"/>
          <p:cNvSpPr>
            <a:spLocks noGrp="1" noChangeArrowheads="1"/>
          </p:cNvSpPr>
          <p:nvPr>
            <p:ph type="body"/>
          </p:nvPr>
        </p:nvSpPr>
        <p:spPr>
          <a:xfrm>
            <a:off x="686099" y="4342191"/>
            <a:ext cx="5484316" cy="4113893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="" xmlns:p14="http://schemas.microsoft.com/office/powerpoint/2010/main" val="25596386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tabLst>
                <a:tab pos="0" algn="l"/>
                <a:tab pos="445980" algn="l"/>
                <a:tab pos="894963" algn="l"/>
                <a:tab pos="1343947" algn="l"/>
                <a:tab pos="1791429" algn="l"/>
                <a:tab pos="2240411" algn="l"/>
                <a:tab pos="2689395" algn="l"/>
                <a:tab pos="3138378" algn="l"/>
                <a:tab pos="3585860" algn="l"/>
                <a:tab pos="4034843" algn="l"/>
                <a:tab pos="4483826" algn="l"/>
                <a:tab pos="4932810" algn="l"/>
                <a:tab pos="5380291" algn="l"/>
                <a:tab pos="5830776" algn="l"/>
                <a:tab pos="6278258" algn="l"/>
                <a:tab pos="6728743" algn="l"/>
                <a:tab pos="7174722" algn="l"/>
                <a:tab pos="7625207" algn="l"/>
                <a:tab pos="8072689" algn="l"/>
                <a:tab pos="8523174" algn="l"/>
                <a:tab pos="8969154" algn="l"/>
              </a:tabLst>
            </a:pPr>
            <a:fld id="{EEF31440-3389-4D05-B9E8-7870C1FD6467}" type="slidenum">
              <a:rPr lang="en-GB" smtClean="0"/>
              <a:pPr>
                <a:tabLst>
                  <a:tab pos="0" algn="l"/>
                  <a:tab pos="445980" algn="l"/>
                  <a:tab pos="894963" algn="l"/>
                  <a:tab pos="1343947" algn="l"/>
                  <a:tab pos="1791429" algn="l"/>
                  <a:tab pos="2240411" algn="l"/>
                  <a:tab pos="2689395" algn="l"/>
                  <a:tab pos="3138378" algn="l"/>
                  <a:tab pos="3585860" algn="l"/>
                  <a:tab pos="4034843" algn="l"/>
                  <a:tab pos="4483826" algn="l"/>
                  <a:tab pos="4932810" algn="l"/>
                  <a:tab pos="5380291" algn="l"/>
                  <a:tab pos="5830776" algn="l"/>
                  <a:tab pos="6278258" algn="l"/>
                  <a:tab pos="6728743" algn="l"/>
                  <a:tab pos="7174722" algn="l"/>
                  <a:tab pos="7625207" algn="l"/>
                  <a:tab pos="8072689" algn="l"/>
                  <a:tab pos="8523174" algn="l"/>
                  <a:tab pos="8969154" algn="l"/>
                </a:tabLst>
              </a:pPr>
              <a:t>13</a:t>
            </a:fld>
            <a:endParaRPr lang="en-GB" dirty="0" smtClean="0"/>
          </a:p>
        </p:txBody>
      </p:sp>
      <p:sp>
        <p:nvSpPr>
          <p:cNvPr id="23555" name="Text Box 1"/>
          <p:cNvSpPr txBox="1">
            <a:spLocks noChangeArrowheads="1"/>
          </p:cNvSpPr>
          <p:nvPr/>
        </p:nvSpPr>
        <p:spPr bwMode="auto">
          <a:xfrm>
            <a:off x="3882927" y="8687405"/>
            <a:ext cx="2972097" cy="45357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lnSpc>
                <a:spcPct val="102000"/>
              </a:lnSpc>
              <a:tabLst>
                <a:tab pos="0" algn="l"/>
                <a:tab pos="445980" algn="l"/>
                <a:tab pos="894963" algn="l"/>
                <a:tab pos="1343947" algn="l"/>
                <a:tab pos="1791429" algn="l"/>
                <a:tab pos="2240411" algn="l"/>
                <a:tab pos="2689395" algn="l"/>
                <a:tab pos="3138378" algn="l"/>
                <a:tab pos="3585860" algn="l"/>
                <a:tab pos="4034843" algn="l"/>
                <a:tab pos="4483826" algn="l"/>
                <a:tab pos="4932810" algn="l"/>
                <a:tab pos="5380291" algn="l"/>
                <a:tab pos="5830776" algn="l"/>
                <a:tab pos="6278258" algn="l"/>
                <a:tab pos="6728743" algn="l"/>
                <a:tab pos="7174722" algn="l"/>
                <a:tab pos="7625207" algn="l"/>
                <a:tab pos="8072689" algn="l"/>
                <a:tab pos="8523174" algn="l"/>
                <a:tab pos="8969154" algn="l"/>
              </a:tabLst>
            </a:pPr>
            <a:fld id="{01280FD9-2A68-43E3-956F-48FDE6DCD851}" type="slidenum">
              <a:rPr lang="en-GB" sz="1200">
                <a:solidFill>
                  <a:srgbClr val="000000"/>
                </a:solidFill>
                <a:latin typeface="Times New Roman" pitchFamily="18" charset="0"/>
              </a:rPr>
              <a:pPr algn="r">
                <a:lnSpc>
                  <a:spcPct val="102000"/>
                </a:lnSpc>
                <a:tabLst>
                  <a:tab pos="0" algn="l"/>
                  <a:tab pos="445980" algn="l"/>
                  <a:tab pos="894963" algn="l"/>
                  <a:tab pos="1343947" algn="l"/>
                  <a:tab pos="1791429" algn="l"/>
                  <a:tab pos="2240411" algn="l"/>
                  <a:tab pos="2689395" algn="l"/>
                  <a:tab pos="3138378" algn="l"/>
                  <a:tab pos="3585860" algn="l"/>
                  <a:tab pos="4034843" algn="l"/>
                  <a:tab pos="4483826" algn="l"/>
                  <a:tab pos="4932810" algn="l"/>
                  <a:tab pos="5380291" algn="l"/>
                  <a:tab pos="5830776" algn="l"/>
                  <a:tab pos="6278258" algn="l"/>
                  <a:tab pos="6728743" algn="l"/>
                  <a:tab pos="7174722" algn="l"/>
                  <a:tab pos="7625207" algn="l"/>
                  <a:tab pos="8072689" algn="l"/>
                  <a:tab pos="8523174" algn="l"/>
                  <a:tab pos="8969154" algn="l"/>
                </a:tabLst>
              </a:pPr>
              <a:t>13</a:t>
            </a:fld>
            <a:endParaRPr lang="en-GB" sz="12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3556" name="Text Box 2"/>
          <p:cNvSpPr txBox="1">
            <a:spLocks noChangeArrowheads="1"/>
          </p:cNvSpPr>
          <p:nvPr/>
        </p:nvSpPr>
        <p:spPr bwMode="auto">
          <a:xfrm>
            <a:off x="3882927" y="8687405"/>
            <a:ext cx="2973586" cy="45508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lnSpc>
                <a:spcPct val="102000"/>
              </a:lnSpc>
              <a:tabLst>
                <a:tab pos="0" algn="l"/>
                <a:tab pos="445980" algn="l"/>
                <a:tab pos="894963" algn="l"/>
                <a:tab pos="1343947" algn="l"/>
                <a:tab pos="1791429" algn="l"/>
                <a:tab pos="2240411" algn="l"/>
                <a:tab pos="2689395" algn="l"/>
                <a:tab pos="3138378" algn="l"/>
                <a:tab pos="3585860" algn="l"/>
                <a:tab pos="4034843" algn="l"/>
                <a:tab pos="4483826" algn="l"/>
                <a:tab pos="4932810" algn="l"/>
                <a:tab pos="5380291" algn="l"/>
                <a:tab pos="5830776" algn="l"/>
                <a:tab pos="6278258" algn="l"/>
                <a:tab pos="6728743" algn="l"/>
                <a:tab pos="7174722" algn="l"/>
                <a:tab pos="7625207" algn="l"/>
                <a:tab pos="8072689" algn="l"/>
                <a:tab pos="8523174" algn="l"/>
                <a:tab pos="8969154" algn="l"/>
              </a:tabLst>
            </a:pPr>
            <a:fld id="{0436F63F-FA4E-4C69-BC38-6258BBB9D99D}" type="slidenum">
              <a:rPr lang="en-GB" sz="1200">
                <a:solidFill>
                  <a:srgbClr val="000000"/>
                </a:solidFill>
                <a:latin typeface="Times New Roman" pitchFamily="18" charset="0"/>
              </a:rPr>
              <a:pPr algn="r">
                <a:lnSpc>
                  <a:spcPct val="102000"/>
                </a:lnSpc>
                <a:tabLst>
                  <a:tab pos="0" algn="l"/>
                  <a:tab pos="445980" algn="l"/>
                  <a:tab pos="894963" algn="l"/>
                  <a:tab pos="1343947" algn="l"/>
                  <a:tab pos="1791429" algn="l"/>
                  <a:tab pos="2240411" algn="l"/>
                  <a:tab pos="2689395" algn="l"/>
                  <a:tab pos="3138378" algn="l"/>
                  <a:tab pos="3585860" algn="l"/>
                  <a:tab pos="4034843" algn="l"/>
                  <a:tab pos="4483826" algn="l"/>
                  <a:tab pos="4932810" algn="l"/>
                  <a:tab pos="5380291" algn="l"/>
                  <a:tab pos="5830776" algn="l"/>
                  <a:tab pos="6278258" algn="l"/>
                  <a:tab pos="6728743" algn="l"/>
                  <a:tab pos="7174722" algn="l"/>
                  <a:tab pos="7625207" algn="l"/>
                  <a:tab pos="8072689" algn="l"/>
                  <a:tab pos="8523174" algn="l"/>
                  <a:tab pos="8969154" algn="l"/>
                </a:tabLst>
              </a:pPr>
              <a:t>13</a:t>
            </a:fld>
            <a:endParaRPr lang="en-GB" sz="12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3557" name="Text Box 3"/>
          <p:cNvSpPr txBox="1">
            <a:spLocks noChangeArrowheads="1"/>
          </p:cNvSpPr>
          <p:nvPr/>
        </p:nvSpPr>
        <p:spPr bwMode="auto">
          <a:xfrm>
            <a:off x="3882926" y="8687405"/>
            <a:ext cx="2975074" cy="45659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lnSpc>
                <a:spcPct val="102000"/>
              </a:lnSpc>
              <a:tabLst>
                <a:tab pos="0" algn="l"/>
                <a:tab pos="445980" algn="l"/>
                <a:tab pos="894963" algn="l"/>
                <a:tab pos="1343947" algn="l"/>
                <a:tab pos="1791429" algn="l"/>
                <a:tab pos="2240411" algn="l"/>
                <a:tab pos="2689395" algn="l"/>
                <a:tab pos="3138378" algn="l"/>
                <a:tab pos="3585860" algn="l"/>
                <a:tab pos="4034843" algn="l"/>
                <a:tab pos="4483826" algn="l"/>
                <a:tab pos="4932810" algn="l"/>
                <a:tab pos="5380291" algn="l"/>
                <a:tab pos="5830776" algn="l"/>
                <a:tab pos="6278258" algn="l"/>
                <a:tab pos="6728743" algn="l"/>
                <a:tab pos="7174722" algn="l"/>
                <a:tab pos="7625207" algn="l"/>
                <a:tab pos="8072689" algn="l"/>
                <a:tab pos="8523174" algn="l"/>
                <a:tab pos="8969154" algn="l"/>
              </a:tabLst>
            </a:pPr>
            <a:fld id="{39D4E833-23E5-439B-918B-26D216F95D8F}" type="slidenum">
              <a:rPr lang="en-GB" sz="1200">
                <a:solidFill>
                  <a:srgbClr val="000000"/>
                </a:solidFill>
                <a:latin typeface="Times New Roman" pitchFamily="18" charset="0"/>
              </a:rPr>
              <a:pPr algn="r">
                <a:lnSpc>
                  <a:spcPct val="102000"/>
                </a:lnSpc>
                <a:tabLst>
                  <a:tab pos="0" algn="l"/>
                  <a:tab pos="445980" algn="l"/>
                  <a:tab pos="894963" algn="l"/>
                  <a:tab pos="1343947" algn="l"/>
                  <a:tab pos="1791429" algn="l"/>
                  <a:tab pos="2240411" algn="l"/>
                  <a:tab pos="2689395" algn="l"/>
                  <a:tab pos="3138378" algn="l"/>
                  <a:tab pos="3585860" algn="l"/>
                  <a:tab pos="4034843" algn="l"/>
                  <a:tab pos="4483826" algn="l"/>
                  <a:tab pos="4932810" algn="l"/>
                  <a:tab pos="5380291" algn="l"/>
                  <a:tab pos="5830776" algn="l"/>
                  <a:tab pos="6278258" algn="l"/>
                  <a:tab pos="6728743" algn="l"/>
                  <a:tab pos="7174722" algn="l"/>
                  <a:tab pos="7625207" algn="l"/>
                  <a:tab pos="8072689" algn="l"/>
                  <a:tab pos="8523174" algn="l"/>
                  <a:tab pos="8969154" algn="l"/>
                </a:tabLst>
              </a:pPr>
              <a:t>13</a:t>
            </a:fld>
            <a:endParaRPr lang="en-GB" sz="12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3558" name="Text Box 4"/>
          <p:cNvSpPr txBox="1">
            <a:spLocks noChangeArrowheads="1"/>
          </p:cNvSpPr>
          <p:nvPr/>
        </p:nvSpPr>
        <p:spPr bwMode="auto">
          <a:xfrm>
            <a:off x="1154906" y="693965"/>
            <a:ext cx="4549676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9729" tIns="44865" rIns="89729" bIns="44865" anchor="ctr"/>
          <a:lstStyle/>
          <a:p>
            <a:endParaRPr lang="en-US"/>
          </a:p>
        </p:txBody>
      </p:sp>
      <p:sp>
        <p:nvSpPr>
          <p:cNvPr id="23559" name="Rectangle 5"/>
          <p:cNvSpPr>
            <a:spLocks noGrp="1" noChangeArrowheads="1"/>
          </p:cNvSpPr>
          <p:nvPr>
            <p:ph type="body"/>
          </p:nvPr>
        </p:nvSpPr>
        <p:spPr>
          <a:xfrm>
            <a:off x="686099" y="4342191"/>
            <a:ext cx="5484316" cy="4113893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="" xmlns:p14="http://schemas.microsoft.com/office/powerpoint/2010/main" val="25596386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tabLst>
                <a:tab pos="0" algn="l"/>
                <a:tab pos="445980" algn="l"/>
                <a:tab pos="894963" algn="l"/>
                <a:tab pos="1343947" algn="l"/>
                <a:tab pos="1791429" algn="l"/>
                <a:tab pos="2240411" algn="l"/>
                <a:tab pos="2689395" algn="l"/>
                <a:tab pos="3138378" algn="l"/>
                <a:tab pos="3585860" algn="l"/>
                <a:tab pos="4034843" algn="l"/>
                <a:tab pos="4483826" algn="l"/>
                <a:tab pos="4932810" algn="l"/>
                <a:tab pos="5380291" algn="l"/>
                <a:tab pos="5830776" algn="l"/>
                <a:tab pos="6278258" algn="l"/>
                <a:tab pos="6728743" algn="l"/>
                <a:tab pos="7174722" algn="l"/>
                <a:tab pos="7625207" algn="l"/>
                <a:tab pos="8072689" algn="l"/>
                <a:tab pos="8523174" algn="l"/>
                <a:tab pos="8969154" algn="l"/>
              </a:tabLst>
            </a:pPr>
            <a:fld id="{EEF31440-3389-4D05-B9E8-7870C1FD6467}" type="slidenum">
              <a:rPr lang="en-GB" smtClean="0"/>
              <a:pPr>
                <a:tabLst>
                  <a:tab pos="0" algn="l"/>
                  <a:tab pos="445980" algn="l"/>
                  <a:tab pos="894963" algn="l"/>
                  <a:tab pos="1343947" algn="l"/>
                  <a:tab pos="1791429" algn="l"/>
                  <a:tab pos="2240411" algn="l"/>
                  <a:tab pos="2689395" algn="l"/>
                  <a:tab pos="3138378" algn="l"/>
                  <a:tab pos="3585860" algn="l"/>
                  <a:tab pos="4034843" algn="l"/>
                  <a:tab pos="4483826" algn="l"/>
                  <a:tab pos="4932810" algn="l"/>
                  <a:tab pos="5380291" algn="l"/>
                  <a:tab pos="5830776" algn="l"/>
                  <a:tab pos="6278258" algn="l"/>
                  <a:tab pos="6728743" algn="l"/>
                  <a:tab pos="7174722" algn="l"/>
                  <a:tab pos="7625207" algn="l"/>
                  <a:tab pos="8072689" algn="l"/>
                  <a:tab pos="8523174" algn="l"/>
                  <a:tab pos="8969154" algn="l"/>
                </a:tabLst>
              </a:pPr>
              <a:t>14</a:t>
            </a:fld>
            <a:endParaRPr lang="en-GB" dirty="0" smtClean="0"/>
          </a:p>
        </p:txBody>
      </p:sp>
      <p:sp>
        <p:nvSpPr>
          <p:cNvPr id="23555" name="Text Box 1"/>
          <p:cNvSpPr txBox="1">
            <a:spLocks noChangeArrowheads="1"/>
          </p:cNvSpPr>
          <p:nvPr/>
        </p:nvSpPr>
        <p:spPr bwMode="auto">
          <a:xfrm>
            <a:off x="3882927" y="8687405"/>
            <a:ext cx="2972097" cy="45357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lnSpc>
                <a:spcPct val="102000"/>
              </a:lnSpc>
              <a:tabLst>
                <a:tab pos="0" algn="l"/>
                <a:tab pos="445980" algn="l"/>
                <a:tab pos="894963" algn="l"/>
                <a:tab pos="1343947" algn="l"/>
                <a:tab pos="1791429" algn="l"/>
                <a:tab pos="2240411" algn="l"/>
                <a:tab pos="2689395" algn="l"/>
                <a:tab pos="3138378" algn="l"/>
                <a:tab pos="3585860" algn="l"/>
                <a:tab pos="4034843" algn="l"/>
                <a:tab pos="4483826" algn="l"/>
                <a:tab pos="4932810" algn="l"/>
                <a:tab pos="5380291" algn="l"/>
                <a:tab pos="5830776" algn="l"/>
                <a:tab pos="6278258" algn="l"/>
                <a:tab pos="6728743" algn="l"/>
                <a:tab pos="7174722" algn="l"/>
                <a:tab pos="7625207" algn="l"/>
                <a:tab pos="8072689" algn="l"/>
                <a:tab pos="8523174" algn="l"/>
                <a:tab pos="8969154" algn="l"/>
              </a:tabLst>
            </a:pPr>
            <a:fld id="{01280FD9-2A68-43E3-956F-48FDE6DCD851}" type="slidenum">
              <a:rPr lang="en-GB" sz="1200">
                <a:solidFill>
                  <a:srgbClr val="000000"/>
                </a:solidFill>
                <a:latin typeface="Times New Roman" pitchFamily="18" charset="0"/>
              </a:rPr>
              <a:pPr algn="r">
                <a:lnSpc>
                  <a:spcPct val="102000"/>
                </a:lnSpc>
                <a:tabLst>
                  <a:tab pos="0" algn="l"/>
                  <a:tab pos="445980" algn="l"/>
                  <a:tab pos="894963" algn="l"/>
                  <a:tab pos="1343947" algn="l"/>
                  <a:tab pos="1791429" algn="l"/>
                  <a:tab pos="2240411" algn="l"/>
                  <a:tab pos="2689395" algn="l"/>
                  <a:tab pos="3138378" algn="l"/>
                  <a:tab pos="3585860" algn="l"/>
                  <a:tab pos="4034843" algn="l"/>
                  <a:tab pos="4483826" algn="l"/>
                  <a:tab pos="4932810" algn="l"/>
                  <a:tab pos="5380291" algn="l"/>
                  <a:tab pos="5830776" algn="l"/>
                  <a:tab pos="6278258" algn="l"/>
                  <a:tab pos="6728743" algn="l"/>
                  <a:tab pos="7174722" algn="l"/>
                  <a:tab pos="7625207" algn="l"/>
                  <a:tab pos="8072689" algn="l"/>
                  <a:tab pos="8523174" algn="l"/>
                  <a:tab pos="8969154" algn="l"/>
                </a:tabLst>
              </a:pPr>
              <a:t>14</a:t>
            </a:fld>
            <a:endParaRPr lang="en-GB" sz="12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3556" name="Text Box 2"/>
          <p:cNvSpPr txBox="1">
            <a:spLocks noChangeArrowheads="1"/>
          </p:cNvSpPr>
          <p:nvPr/>
        </p:nvSpPr>
        <p:spPr bwMode="auto">
          <a:xfrm>
            <a:off x="3882927" y="8687405"/>
            <a:ext cx="2973586" cy="45508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lnSpc>
                <a:spcPct val="102000"/>
              </a:lnSpc>
              <a:tabLst>
                <a:tab pos="0" algn="l"/>
                <a:tab pos="445980" algn="l"/>
                <a:tab pos="894963" algn="l"/>
                <a:tab pos="1343947" algn="l"/>
                <a:tab pos="1791429" algn="l"/>
                <a:tab pos="2240411" algn="l"/>
                <a:tab pos="2689395" algn="l"/>
                <a:tab pos="3138378" algn="l"/>
                <a:tab pos="3585860" algn="l"/>
                <a:tab pos="4034843" algn="l"/>
                <a:tab pos="4483826" algn="l"/>
                <a:tab pos="4932810" algn="l"/>
                <a:tab pos="5380291" algn="l"/>
                <a:tab pos="5830776" algn="l"/>
                <a:tab pos="6278258" algn="l"/>
                <a:tab pos="6728743" algn="l"/>
                <a:tab pos="7174722" algn="l"/>
                <a:tab pos="7625207" algn="l"/>
                <a:tab pos="8072689" algn="l"/>
                <a:tab pos="8523174" algn="l"/>
                <a:tab pos="8969154" algn="l"/>
              </a:tabLst>
            </a:pPr>
            <a:fld id="{0436F63F-FA4E-4C69-BC38-6258BBB9D99D}" type="slidenum">
              <a:rPr lang="en-GB" sz="1200">
                <a:solidFill>
                  <a:srgbClr val="000000"/>
                </a:solidFill>
                <a:latin typeface="Times New Roman" pitchFamily="18" charset="0"/>
              </a:rPr>
              <a:pPr algn="r">
                <a:lnSpc>
                  <a:spcPct val="102000"/>
                </a:lnSpc>
                <a:tabLst>
                  <a:tab pos="0" algn="l"/>
                  <a:tab pos="445980" algn="l"/>
                  <a:tab pos="894963" algn="l"/>
                  <a:tab pos="1343947" algn="l"/>
                  <a:tab pos="1791429" algn="l"/>
                  <a:tab pos="2240411" algn="l"/>
                  <a:tab pos="2689395" algn="l"/>
                  <a:tab pos="3138378" algn="l"/>
                  <a:tab pos="3585860" algn="l"/>
                  <a:tab pos="4034843" algn="l"/>
                  <a:tab pos="4483826" algn="l"/>
                  <a:tab pos="4932810" algn="l"/>
                  <a:tab pos="5380291" algn="l"/>
                  <a:tab pos="5830776" algn="l"/>
                  <a:tab pos="6278258" algn="l"/>
                  <a:tab pos="6728743" algn="l"/>
                  <a:tab pos="7174722" algn="l"/>
                  <a:tab pos="7625207" algn="l"/>
                  <a:tab pos="8072689" algn="l"/>
                  <a:tab pos="8523174" algn="l"/>
                  <a:tab pos="8969154" algn="l"/>
                </a:tabLst>
              </a:pPr>
              <a:t>14</a:t>
            </a:fld>
            <a:endParaRPr lang="en-GB" sz="12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3557" name="Text Box 3"/>
          <p:cNvSpPr txBox="1">
            <a:spLocks noChangeArrowheads="1"/>
          </p:cNvSpPr>
          <p:nvPr/>
        </p:nvSpPr>
        <p:spPr bwMode="auto">
          <a:xfrm>
            <a:off x="3882926" y="8687405"/>
            <a:ext cx="2975074" cy="45659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lnSpc>
                <a:spcPct val="102000"/>
              </a:lnSpc>
              <a:tabLst>
                <a:tab pos="0" algn="l"/>
                <a:tab pos="445980" algn="l"/>
                <a:tab pos="894963" algn="l"/>
                <a:tab pos="1343947" algn="l"/>
                <a:tab pos="1791429" algn="l"/>
                <a:tab pos="2240411" algn="l"/>
                <a:tab pos="2689395" algn="l"/>
                <a:tab pos="3138378" algn="l"/>
                <a:tab pos="3585860" algn="l"/>
                <a:tab pos="4034843" algn="l"/>
                <a:tab pos="4483826" algn="l"/>
                <a:tab pos="4932810" algn="l"/>
                <a:tab pos="5380291" algn="l"/>
                <a:tab pos="5830776" algn="l"/>
                <a:tab pos="6278258" algn="l"/>
                <a:tab pos="6728743" algn="l"/>
                <a:tab pos="7174722" algn="l"/>
                <a:tab pos="7625207" algn="l"/>
                <a:tab pos="8072689" algn="l"/>
                <a:tab pos="8523174" algn="l"/>
                <a:tab pos="8969154" algn="l"/>
              </a:tabLst>
            </a:pPr>
            <a:fld id="{39D4E833-23E5-439B-918B-26D216F95D8F}" type="slidenum">
              <a:rPr lang="en-GB" sz="1200">
                <a:solidFill>
                  <a:srgbClr val="000000"/>
                </a:solidFill>
                <a:latin typeface="Times New Roman" pitchFamily="18" charset="0"/>
              </a:rPr>
              <a:pPr algn="r">
                <a:lnSpc>
                  <a:spcPct val="102000"/>
                </a:lnSpc>
                <a:tabLst>
                  <a:tab pos="0" algn="l"/>
                  <a:tab pos="445980" algn="l"/>
                  <a:tab pos="894963" algn="l"/>
                  <a:tab pos="1343947" algn="l"/>
                  <a:tab pos="1791429" algn="l"/>
                  <a:tab pos="2240411" algn="l"/>
                  <a:tab pos="2689395" algn="l"/>
                  <a:tab pos="3138378" algn="l"/>
                  <a:tab pos="3585860" algn="l"/>
                  <a:tab pos="4034843" algn="l"/>
                  <a:tab pos="4483826" algn="l"/>
                  <a:tab pos="4932810" algn="l"/>
                  <a:tab pos="5380291" algn="l"/>
                  <a:tab pos="5830776" algn="l"/>
                  <a:tab pos="6278258" algn="l"/>
                  <a:tab pos="6728743" algn="l"/>
                  <a:tab pos="7174722" algn="l"/>
                  <a:tab pos="7625207" algn="l"/>
                  <a:tab pos="8072689" algn="l"/>
                  <a:tab pos="8523174" algn="l"/>
                  <a:tab pos="8969154" algn="l"/>
                </a:tabLst>
              </a:pPr>
              <a:t>14</a:t>
            </a:fld>
            <a:endParaRPr lang="en-GB" sz="12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3558" name="Text Box 4"/>
          <p:cNvSpPr txBox="1">
            <a:spLocks noChangeArrowheads="1"/>
          </p:cNvSpPr>
          <p:nvPr/>
        </p:nvSpPr>
        <p:spPr bwMode="auto">
          <a:xfrm>
            <a:off x="1154906" y="693965"/>
            <a:ext cx="4549676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9729" tIns="44865" rIns="89729" bIns="44865" anchor="ctr"/>
          <a:lstStyle/>
          <a:p>
            <a:endParaRPr lang="en-US"/>
          </a:p>
        </p:txBody>
      </p:sp>
      <p:sp>
        <p:nvSpPr>
          <p:cNvPr id="23559" name="Rectangle 5"/>
          <p:cNvSpPr>
            <a:spLocks noGrp="1" noChangeArrowheads="1"/>
          </p:cNvSpPr>
          <p:nvPr>
            <p:ph type="body"/>
          </p:nvPr>
        </p:nvSpPr>
        <p:spPr>
          <a:xfrm>
            <a:off x="686099" y="4342191"/>
            <a:ext cx="5484316" cy="4113893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="" xmlns:p14="http://schemas.microsoft.com/office/powerpoint/2010/main" val="25596386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tabLst>
                <a:tab pos="0" algn="l"/>
                <a:tab pos="445980" algn="l"/>
                <a:tab pos="894963" algn="l"/>
                <a:tab pos="1343947" algn="l"/>
                <a:tab pos="1791429" algn="l"/>
                <a:tab pos="2240411" algn="l"/>
                <a:tab pos="2689395" algn="l"/>
                <a:tab pos="3138378" algn="l"/>
                <a:tab pos="3585860" algn="l"/>
                <a:tab pos="4034843" algn="l"/>
                <a:tab pos="4483826" algn="l"/>
                <a:tab pos="4932810" algn="l"/>
                <a:tab pos="5380291" algn="l"/>
                <a:tab pos="5830776" algn="l"/>
                <a:tab pos="6278258" algn="l"/>
                <a:tab pos="6728743" algn="l"/>
                <a:tab pos="7174722" algn="l"/>
                <a:tab pos="7625207" algn="l"/>
                <a:tab pos="8072689" algn="l"/>
                <a:tab pos="8523174" algn="l"/>
                <a:tab pos="8969154" algn="l"/>
              </a:tabLst>
            </a:pPr>
            <a:fld id="{EEF31440-3389-4D05-B9E8-7870C1FD6467}" type="slidenum">
              <a:rPr lang="en-GB" smtClean="0"/>
              <a:pPr>
                <a:tabLst>
                  <a:tab pos="0" algn="l"/>
                  <a:tab pos="445980" algn="l"/>
                  <a:tab pos="894963" algn="l"/>
                  <a:tab pos="1343947" algn="l"/>
                  <a:tab pos="1791429" algn="l"/>
                  <a:tab pos="2240411" algn="l"/>
                  <a:tab pos="2689395" algn="l"/>
                  <a:tab pos="3138378" algn="l"/>
                  <a:tab pos="3585860" algn="l"/>
                  <a:tab pos="4034843" algn="l"/>
                  <a:tab pos="4483826" algn="l"/>
                  <a:tab pos="4932810" algn="l"/>
                  <a:tab pos="5380291" algn="l"/>
                  <a:tab pos="5830776" algn="l"/>
                  <a:tab pos="6278258" algn="l"/>
                  <a:tab pos="6728743" algn="l"/>
                  <a:tab pos="7174722" algn="l"/>
                  <a:tab pos="7625207" algn="l"/>
                  <a:tab pos="8072689" algn="l"/>
                  <a:tab pos="8523174" algn="l"/>
                  <a:tab pos="8969154" algn="l"/>
                </a:tabLst>
              </a:pPr>
              <a:t>15</a:t>
            </a:fld>
            <a:endParaRPr lang="en-GB" dirty="0" smtClean="0"/>
          </a:p>
        </p:txBody>
      </p:sp>
      <p:sp>
        <p:nvSpPr>
          <p:cNvPr id="23555" name="Text Box 1"/>
          <p:cNvSpPr txBox="1">
            <a:spLocks noChangeArrowheads="1"/>
          </p:cNvSpPr>
          <p:nvPr/>
        </p:nvSpPr>
        <p:spPr bwMode="auto">
          <a:xfrm>
            <a:off x="3882927" y="8687405"/>
            <a:ext cx="2972097" cy="45357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lnSpc>
                <a:spcPct val="102000"/>
              </a:lnSpc>
              <a:tabLst>
                <a:tab pos="0" algn="l"/>
                <a:tab pos="445980" algn="l"/>
                <a:tab pos="894963" algn="l"/>
                <a:tab pos="1343947" algn="l"/>
                <a:tab pos="1791429" algn="l"/>
                <a:tab pos="2240411" algn="l"/>
                <a:tab pos="2689395" algn="l"/>
                <a:tab pos="3138378" algn="l"/>
                <a:tab pos="3585860" algn="l"/>
                <a:tab pos="4034843" algn="l"/>
                <a:tab pos="4483826" algn="l"/>
                <a:tab pos="4932810" algn="l"/>
                <a:tab pos="5380291" algn="l"/>
                <a:tab pos="5830776" algn="l"/>
                <a:tab pos="6278258" algn="l"/>
                <a:tab pos="6728743" algn="l"/>
                <a:tab pos="7174722" algn="l"/>
                <a:tab pos="7625207" algn="l"/>
                <a:tab pos="8072689" algn="l"/>
                <a:tab pos="8523174" algn="l"/>
                <a:tab pos="8969154" algn="l"/>
              </a:tabLst>
            </a:pPr>
            <a:fld id="{01280FD9-2A68-43E3-956F-48FDE6DCD851}" type="slidenum">
              <a:rPr lang="en-GB" sz="1200">
                <a:solidFill>
                  <a:srgbClr val="000000"/>
                </a:solidFill>
                <a:latin typeface="Times New Roman" pitchFamily="18" charset="0"/>
              </a:rPr>
              <a:pPr algn="r">
                <a:lnSpc>
                  <a:spcPct val="102000"/>
                </a:lnSpc>
                <a:tabLst>
                  <a:tab pos="0" algn="l"/>
                  <a:tab pos="445980" algn="l"/>
                  <a:tab pos="894963" algn="l"/>
                  <a:tab pos="1343947" algn="l"/>
                  <a:tab pos="1791429" algn="l"/>
                  <a:tab pos="2240411" algn="l"/>
                  <a:tab pos="2689395" algn="l"/>
                  <a:tab pos="3138378" algn="l"/>
                  <a:tab pos="3585860" algn="l"/>
                  <a:tab pos="4034843" algn="l"/>
                  <a:tab pos="4483826" algn="l"/>
                  <a:tab pos="4932810" algn="l"/>
                  <a:tab pos="5380291" algn="l"/>
                  <a:tab pos="5830776" algn="l"/>
                  <a:tab pos="6278258" algn="l"/>
                  <a:tab pos="6728743" algn="l"/>
                  <a:tab pos="7174722" algn="l"/>
                  <a:tab pos="7625207" algn="l"/>
                  <a:tab pos="8072689" algn="l"/>
                  <a:tab pos="8523174" algn="l"/>
                  <a:tab pos="8969154" algn="l"/>
                </a:tabLst>
              </a:pPr>
              <a:t>15</a:t>
            </a:fld>
            <a:endParaRPr lang="en-GB" sz="12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3556" name="Text Box 2"/>
          <p:cNvSpPr txBox="1">
            <a:spLocks noChangeArrowheads="1"/>
          </p:cNvSpPr>
          <p:nvPr/>
        </p:nvSpPr>
        <p:spPr bwMode="auto">
          <a:xfrm>
            <a:off x="3882927" y="8687405"/>
            <a:ext cx="2973586" cy="45508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lnSpc>
                <a:spcPct val="102000"/>
              </a:lnSpc>
              <a:tabLst>
                <a:tab pos="0" algn="l"/>
                <a:tab pos="445980" algn="l"/>
                <a:tab pos="894963" algn="l"/>
                <a:tab pos="1343947" algn="l"/>
                <a:tab pos="1791429" algn="l"/>
                <a:tab pos="2240411" algn="l"/>
                <a:tab pos="2689395" algn="l"/>
                <a:tab pos="3138378" algn="l"/>
                <a:tab pos="3585860" algn="l"/>
                <a:tab pos="4034843" algn="l"/>
                <a:tab pos="4483826" algn="l"/>
                <a:tab pos="4932810" algn="l"/>
                <a:tab pos="5380291" algn="l"/>
                <a:tab pos="5830776" algn="l"/>
                <a:tab pos="6278258" algn="l"/>
                <a:tab pos="6728743" algn="l"/>
                <a:tab pos="7174722" algn="l"/>
                <a:tab pos="7625207" algn="l"/>
                <a:tab pos="8072689" algn="l"/>
                <a:tab pos="8523174" algn="l"/>
                <a:tab pos="8969154" algn="l"/>
              </a:tabLst>
            </a:pPr>
            <a:fld id="{0436F63F-FA4E-4C69-BC38-6258BBB9D99D}" type="slidenum">
              <a:rPr lang="en-GB" sz="1200">
                <a:solidFill>
                  <a:srgbClr val="000000"/>
                </a:solidFill>
                <a:latin typeface="Times New Roman" pitchFamily="18" charset="0"/>
              </a:rPr>
              <a:pPr algn="r">
                <a:lnSpc>
                  <a:spcPct val="102000"/>
                </a:lnSpc>
                <a:tabLst>
                  <a:tab pos="0" algn="l"/>
                  <a:tab pos="445980" algn="l"/>
                  <a:tab pos="894963" algn="l"/>
                  <a:tab pos="1343947" algn="l"/>
                  <a:tab pos="1791429" algn="l"/>
                  <a:tab pos="2240411" algn="l"/>
                  <a:tab pos="2689395" algn="l"/>
                  <a:tab pos="3138378" algn="l"/>
                  <a:tab pos="3585860" algn="l"/>
                  <a:tab pos="4034843" algn="l"/>
                  <a:tab pos="4483826" algn="l"/>
                  <a:tab pos="4932810" algn="l"/>
                  <a:tab pos="5380291" algn="l"/>
                  <a:tab pos="5830776" algn="l"/>
                  <a:tab pos="6278258" algn="l"/>
                  <a:tab pos="6728743" algn="l"/>
                  <a:tab pos="7174722" algn="l"/>
                  <a:tab pos="7625207" algn="l"/>
                  <a:tab pos="8072689" algn="l"/>
                  <a:tab pos="8523174" algn="l"/>
                  <a:tab pos="8969154" algn="l"/>
                </a:tabLst>
              </a:pPr>
              <a:t>15</a:t>
            </a:fld>
            <a:endParaRPr lang="en-GB" sz="12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3557" name="Text Box 3"/>
          <p:cNvSpPr txBox="1">
            <a:spLocks noChangeArrowheads="1"/>
          </p:cNvSpPr>
          <p:nvPr/>
        </p:nvSpPr>
        <p:spPr bwMode="auto">
          <a:xfrm>
            <a:off x="3882926" y="8687405"/>
            <a:ext cx="2975074" cy="45659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lnSpc>
                <a:spcPct val="102000"/>
              </a:lnSpc>
              <a:tabLst>
                <a:tab pos="0" algn="l"/>
                <a:tab pos="445980" algn="l"/>
                <a:tab pos="894963" algn="l"/>
                <a:tab pos="1343947" algn="l"/>
                <a:tab pos="1791429" algn="l"/>
                <a:tab pos="2240411" algn="l"/>
                <a:tab pos="2689395" algn="l"/>
                <a:tab pos="3138378" algn="l"/>
                <a:tab pos="3585860" algn="l"/>
                <a:tab pos="4034843" algn="l"/>
                <a:tab pos="4483826" algn="l"/>
                <a:tab pos="4932810" algn="l"/>
                <a:tab pos="5380291" algn="l"/>
                <a:tab pos="5830776" algn="l"/>
                <a:tab pos="6278258" algn="l"/>
                <a:tab pos="6728743" algn="l"/>
                <a:tab pos="7174722" algn="l"/>
                <a:tab pos="7625207" algn="l"/>
                <a:tab pos="8072689" algn="l"/>
                <a:tab pos="8523174" algn="l"/>
                <a:tab pos="8969154" algn="l"/>
              </a:tabLst>
            </a:pPr>
            <a:fld id="{39D4E833-23E5-439B-918B-26D216F95D8F}" type="slidenum">
              <a:rPr lang="en-GB" sz="1200">
                <a:solidFill>
                  <a:srgbClr val="000000"/>
                </a:solidFill>
                <a:latin typeface="Times New Roman" pitchFamily="18" charset="0"/>
              </a:rPr>
              <a:pPr algn="r">
                <a:lnSpc>
                  <a:spcPct val="102000"/>
                </a:lnSpc>
                <a:tabLst>
                  <a:tab pos="0" algn="l"/>
                  <a:tab pos="445980" algn="l"/>
                  <a:tab pos="894963" algn="l"/>
                  <a:tab pos="1343947" algn="l"/>
                  <a:tab pos="1791429" algn="l"/>
                  <a:tab pos="2240411" algn="l"/>
                  <a:tab pos="2689395" algn="l"/>
                  <a:tab pos="3138378" algn="l"/>
                  <a:tab pos="3585860" algn="l"/>
                  <a:tab pos="4034843" algn="l"/>
                  <a:tab pos="4483826" algn="l"/>
                  <a:tab pos="4932810" algn="l"/>
                  <a:tab pos="5380291" algn="l"/>
                  <a:tab pos="5830776" algn="l"/>
                  <a:tab pos="6278258" algn="l"/>
                  <a:tab pos="6728743" algn="l"/>
                  <a:tab pos="7174722" algn="l"/>
                  <a:tab pos="7625207" algn="l"/>
                  <a:tab pos="8072689" algn="l"/>
                  <a:tab pos="8523174" algn="l"/>
                  <a:tab pos="8969154" algn="l"/>
                </a:tabLst>
              </a:pPr>
              <a:t>15</a:t>
            </a:fld>
            <a:endParaRPr lang="en-GB" sz="12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3558" name="Text Box 4"/>
          <p:cNvSpPr txBox="1">
            <a:spLocks noChangeArrowheads="1"/>
          </p:cNvSpPr>
          <p:nvPr/>
        </p:nvSpPr>
        <p:spPr bwMode="auto">
          <a:xfrm>
            <a:off x="1154906" y="693965"/>
            <a:ext cx="4549676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9729" tIns="44865" rIns="89729" bIns="44865" anchor="ctr"/>
          <a:lstStyle/>
          <a:p>
            <a:endParaRPr lang="en-US"/>
          </a:p>
        </p:txBody>
      </p:sp>
      <p:sp>
        <p:nvSpPr>
          <p:cNvPr id="23559" name="Rectangle 5"/>
          <p:cNvSpPr>
            <a:spLocks noGrp="1" noChangeArrowheads="1"/>
          </p:cNvSpPr>
          <p:nvPr>
            <p:ph type="body"/>
          </p:nvPr>
        </p:nvSpPr>
        <p:spPr>
          <a:xfrm>
            <a:off x="686099" y="4342191"/>
            <a:ext cx="5484316" cy="4113893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="" xmlns:p14="http://schemas.microsoft.com/office/powerpoint/2010/main" val="25596386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tabLst>
                <a:tab pos="0" algn="l"/>
                <a:tab pos="445980" algn="l"/>
                <a:tab pos="894963" algn="l"/>
                <a:tab pos="1343947" algn="l"/>
                <a:tab pos="1791429" algn="l"/>
                <a:tab pos="2240411" algn="l"/>
                <a:tab pos="2689395" algn="l"/>
                <a:tab pos="3138378" algn="l"/>
                <a:tab pos="3585860" algn="l"/>
                <a:tab pos="4034843" algn="l"/>
                <a:tab pos="4483826" algn="l"/>
                <a:tab pos="4932810" algn="l"/>
                <a:tab pos="5380291" algn="l"/>
                <a:tab pos="5830776" algn="l"/>
                <a:tab pos="6278258" algn="l"/>
                <a:tab pos="6728743" algn="l"/>
                <a:tab pos="7174722" algn="l"/>
                <a:tab pos="7625207" algn="l"/>
                <a:tab pos="8072689" algn="l"/>
                <a:tab pos="8523174" algn="l"/>
                <a:tab pos="8969154" algn="l"/>
              </a:tabLst>
            </a:pPr>
            <a:fld id="{EEF31440-3389-4D05-B9E8-7870C1FD6467}" type="slidenum">
              <a:rPr lang="en-GB" smtClean="0"/>
              <a:pPr>
                <a:tabLst>
                  <a:tab pos="0" algn="l"/>
                  <a:tab pos="445980" algn="l"/>
                  <a:tab pos="894963" algn="l"/>
                  <a:tab pos="1343947" algn="l"/>
                  <a:tab pos="1791429" algn="l"/>
                  <a:tab pos="2240411" algn="l"/>
                  <a:tab pos="2689395" algn="l"/>
                  <a:tab pos="3138378" algn="l"/>
                  <a:tab pos="3585860" algn="l"/>
                  <a:tab pos="4034843" algn="l"/>
                  <a:tab pos="4483826" algn="l"/>
                  <a:tab pos="4932810" algn="l"/>
                  <a:tab pos="5380291" algn="l"/>
                  <a:tab pos="5830776" algn="l"/>
                  <a:tab pos="6278258" algn="l"/>
                  <a:tab pos="6728743" algn="l"/>
                  <a:tab pos="7174722" algn="l"/>
                  <a:tab pos="7625207" algn="l"/>
                  <a:tab pos="8072689" algn="l"/>
                  <a:tab pos="8523174" algn="l"/>
                  <a:tab pos="8969154" algn="l"/>
                </a:tabLst>
              </a:pPr>
              <a:t>16</a:t>
            </a:fld>
            <a:endParaRPr lang="en-GB" dirty="0" smtClean="0"/>
          </a:p>
        </p:txBody>
      </p:sp>
      <p:sp>
        <p:nvSpPr>
          <p:cNvPr id="23555" name="Text Box 1"/>
          <p:cNvSpPr txBox="1">
            <a:spLocks noChangeArrowheads="1"/>
          </p:cNvSpPr>
          <p:nvPr/>
        </p:nvSpPr>
        <p:spPr bwMode="auto">
          <a:xfrm>
            <a:off x="3882927" y="8687405"/>
            <a:ext cx="2972097" cy="45357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lnSpc>
                <a:spcPct val="102000"/>
              </a:lnSpc>
              <a:tabLst>
                <a:tab pos="0" algn="l"/>
                <a:tab pos="445980" algn="l"/>
                <a:tab pos="894963" algn="l"/>
                <a:tab pos="1343947" algn="l"/>
                <a:tab pos="1791429" algn="l"/>
                <a:tab pos="2240411" algn="l"/>
                <a:tab pos="2689395" algn="l"/>
                <a:tab pos="3138378" algn="l"/>
                <a:tab pos="3585860" algn="l"/>
                <a:tab pos="4034843" algn="l"/>
                <a:tab pos="4483826" algn="l"/>
                <a:tab pos="4932810" algn="l"/>
                <a:tab pos="5380291" algn="l"/>
                <a:tab pos="5830776" algn="l"/>
                <a:tab pos="6278258" algn="l"/>
                <a:tab pos="6728743" algn="l"/>
                <a:tab pos="7174722" algn="l"/>
                <a:tab pos="7625207" algn="l"/>
                <a:tab pos="8072689" algn="l"/>
                <a:tab pos="8523174" algn="l"/>
                <a:tab pos="8969154" algn="l"/>
              </a:tabLst>
            </a:pPr>
            <a:fld id="{01280FD9-2A68-43E3-956F-48FDE6DCD851}" type="slidenum">
              <a:rPr lang="en-GB" sz="1200">
                <a:solidFill>
                  <a:srgbClr val="000000"/>
                </a:solidFill>
                <a:latin typeface="Times New Roman" pitchFamily="18" charset="0"/>
              </a:rPr>
              <a:pPr algn="r">
                <a:lnSpc>
                  <a:spcPct val="102000"/>
                </a:lnSpc>
                <a:tabLst>
                  <a:tab pos="0" algn="l"/>
                  <a:tab pos="445980" algn="l"/>
                  <a:tab pos="894963" algn="l"/>
                  <a:tab pos="1343947" algn="l"/>
                  <a:tab pos="1791429" algn="l"/>
                  <a:tab pos="2240411" algn="l"/>
                  <a:tab pos="2689395" algn="l"/>
                  <a:tab pos="3138378" algn="l"/>
                  <a:tab pos="3585860" algn="l"/>
                  <a:tab pos="4034843" algn="l"/>
                  <a:tab pos="4483826" algn="l"/>
                  <a:tab pos="4932810" algn="l"/>
                  <a:tab pos="5380291" algn="l"/>
                  <a:tab pos="5830776" algn="l"/>
                  <a:tab pos="6278258" algn="l"/>
                  <a:tab pos="6728743" algn="l"/>
                  <a:tab pos="7174722" algn="l"/>
                  <a:tab pos="7625207" algn="l"/>
                  <a:tab pos="8072689" algn="l"/>
                  <a:tab pos="8523174" algn="l"/>
                  <a:tab pos="8969154" algn="l"/>
                </a:tabLst>
              </a:pPr>
              <a:t>16</a:t>
            </a:fld>
            <a:endParaRPr lang="en-GB" sz="12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3556" name="Text Box 2"/>
          <p:cNvSpPr txBox="1">
            <a:spLocks noChangeArrowheads="1"/>
          </p:cNvSpPr>
          <p:nvPr/>
        </p:nvSpPr>
        <p:spPr bwMode="auto">
          <a:xfrm>
            <a:off x="3882927" y="8687405"/>
            <a:ext cx="2973586" cy="45508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lnSpc>
                <a:spcPct val="102000"/>
              </a:lnSpc>
              <a:tabLst>
                <a:tab pos="0" algn="l"/>
                <a:tab pos="445980" algn="l"/>
                <a:tab pos="894963" algn="l"/>
                <a:tab pos="1343947" algn="l"/>
                <a:tab pos="1791429" algn="l"/>
                <a:tab pos="2240411" algn="l"/>
                <a:tab pos="2689395" algn="l"/>
                <a:tab pos="3138378" algn="l"/>
                <a:tab pos="3585860" algn="l"/>
                <a:tab pos="4034843" algn="l"/>
                <a:tab pos="4483826" algn="l"/>
                <a:tab pos="4932810" algn="l"/>
                <a:tab pos="5380291" algn="l"/>
                <a:tab pos="5830776" algn="l"/>
                <a:tab pos="6278258" algn="l"/>
                <a:tab pos="6728743" algn="l"/>
                <a:tab pos="7174722" algn="l"/>
                <a:tab pos="7625207" algn="l"/>
                <a:tab pos="8072689" algn="l"/>
                <a:tab pos="8523174" algn="l"/>
                <a:tab pos="8969154" algn="l"/>
              </a:tabLst>
            </a:pPr>
            <a:fld id="{0436F63F-FA4E-4C69-BC38-6258BBB9D99D}" type="slidenum">
              <a:rPr lang="en-GB" sz="1200">
                <a:solidFill>
                  <a:srgbClr val="000000"/>
                </a:solidFill>
                <a:latin typeface="Times New Roman" pitchFamily="18" charset="0"/>
              </a:rPr>
              <a:pPr algn="r">
                <a:lnSpc>
                  <a:spcPct val="102000"/>
                </a:lnSpc>
                <a:tabLst>
                  <a:tab pos="0" algn="l"/>
                  <a:tab pos="445980" algn="l"/>
                  <a:tab pos="894963" algn="l"/>
                  <a:tab pos="1343947" algn="l"/>
                  <a:tab pos="1791429" algn="l"/>
                  <a:tab pos="2240411" algn="l"/>
                  <a:tab pos="2689395" algn="l"/>
                  <a:tab pos="3138378" algn="l"/>
                  <a:tab pos="3585860" algn="l"/>
                  <a:tab pos="4034843" algn="l"/>
                  <a:tab pos="4483826" algn="l"/>
                  <a:tab pos="4932810" algn="l"/>
                  <a:tab pos="5380291" algn="l"/>
                  <a:tab pos="5830776" algn="l"/>
                  <a:tab pos="6278258" algn="l"/>
                  <a:tab pos="6728743" algn="l"/>
                  <a:tab pos="7174722" algn="l"/>
                  <a:tab pos="7625207" algn="l"/>
                  <a:tab pos="8072689" algn="l"/>
                  <a:tab pos="8523174" algn="l"/>
                  <a:tab pos="8969154" algn="l"/>
                </a:tabLst>
              </a:pPr>
              <a:t>16</a:t>
            </a:fld>
            <a:endParaRPr lang="en-GB" sz="12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3557" name="Text Box 3"/>
          <p:cNvSpPr txBox="1">
            <a:spLocks noChangeArrowheads="1"/>
          </p:cNvSpPr>
          <p:nvPr/>
        </p:nvSpPr>
        <p:spPr bwMode="auto">
          <a:xfrm>
            <a:off x="3882926" y="8687405"/>
            <a:ext cx="2975074" cy="45659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lnSpc>
                <a:spcPct val="102000"/>
              </a:lnSpc>
              <a:tabLst>
                <a:tab pos="0" algn="l"/>
                <a:tab pos="445980" algn="l"/>
                <a:tab pos="894963" algn="l"/>
                <a:tab pos="1343947" algn="l"/>
                <a:tab pos="1791429" algn="l"/>
                <a:tab pos="2240411" algn="l"/>
                <a:tab pos="2689395" algn="l"/>
                <a:tab pos="3138378" algn="l"/>
                <a:tab pos="3585860" algn="l"/>
                <a:tab pos="4034843" algn="l"/>
                <a:tab pos="4483826" algn="l"/>
                <a:tab pos="4932810" algn="l"/>
                <a:tab pos="5380291" algn="l"/>
                <a:tab pos="5830776" algn="l"/>
                <a:tab pos="6278258" algn="l"/>
                <a:tab pos="6728743" algn="l"/>
                <a:tab pos="7174722" algn="l"/>
                <a:tab pos="7625207" algn="l"/>
                <a:tab pos="8072689" algn="l"/>
                <a:tab pos="8523174" algn="l"/>
                <a:tab pos="8969154" algn="l"/>
              </a:tabLst>
            </a:pPr>
            <a:fld id="{39D4E833-23E5-439B-918B-26D216F95D8F}" type="slidenum">
              <a:rPr lang="en-GB" sz="1200">
                <a:solidFill>
                  <a:srgbClr val="000000"/>
                </a:solidFill>
                <a:latin typeface="Times New Roman" pitchFamily="18" charset="0"/>
              </a:rPr>
              <a:pPr algn="r">
                <a:lnSpc>
                  <a:spcPct val="102000"/>
                </a:lnSpc>
                <a:tabLst>
                  <a:tab pos="0" algn="l"/>
                  <a:tab pos="445980" algn="l"/>
                  <a:tab pos="894963" algn="l"/>
                  <a:tab pos="1343947" algn="l"/>
                  <a:tab pos="1791429" algn="l"/>
                  <a:tab pos="2240411" algn="l"/>
                  <a:tab pos="2689395" algn="l"/>
                  <a:tab pos="3138378" algn="l"/>
                  <a:tab pos="3585860" algn="l"/>
                  <a:tab pos="4034843" algn="l"/>
                  <a:tab pos="4483826" algn="l"/>
                  <a:tab pos="4932810" algn="l"/>
                  <a:tab pos="5380291" algn="l"/>
                  <a:tab pos="5830776" algn="l"/>
                  <a:tab pos="6278258" algn="l"/>
                  <a:tab pos="6728743" algn="l"/>
                  <a:tab pos="7174722" algn="l"/>
                  <a:tab pos="7625207" algn="l"/>
                  <a:tab pos="8072689" algn="l"/>
                  <a:tab pos="8523174" algn="l"/>
                  <a:tab pos="8969154" algn="l"/>
                </a:tabLst>
              </a:pPr>
              <a:t>16</a:t>
            </a:fld>
            <a:endParaRPr lang="en-GB" sz="12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3558" name="Text Box 4"/>
          <p:cNvSpPr txBox="1">
            <a:spLocks noChangeArrowheads="1"/>
          </p:cNvSpPr>
          <p:nvPr/>
        </p:nvSpPr>
        <p:spPr bwMode="auto">
          <a:xfrm>
            <a:off x="1154906" y="693965"/>
            <a:ext cx="4549676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9729" tIns="44865" rIns="89729" bIns="44865" anchor="ctr"/>
          <a:lstStyle/>
          <a:p>
            <a:endParaRPr lang="en-US"/>
          </a:p>
        </p:txBody>
      </p:sp>
      <p:sp>
        <p:nvSpPr>
          <p:cNvPr id="23559" name="Rectangle 5"/>
          <p:cNvSpPr>
            <a:spLocks noGrp="1" noChangeArrowheads="1"/>
          </p:cNvSpPr>
          <p:nvPr>
            <p:ph type="body"/>
          </p:nvPr>
        </p:nvSpPr>
        <p:spPr>
          <a:xfrm>
            <a:off x="686099" y="4342191"/>
            <a:ext cx="5484316" cy="4113893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="" xmlns:p14="http://schemas.microsoft.com/office/powerpoint/2010/main" val="255963866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tabLst>
                <a:tab pos="0" algn="l"/>
                <a:tab pos="445980" algn="l"/>
                <a:tab pos="894963" algn="l"/>
                <a:tab pos="1343947" algn="l"/>
                <a:tab pos="1791429" algn="l"/>
                <a:tab pos="2240411" algn="l"/>
                <a:tab pos="2689395" algn="l"/>
                <a:tab pos="3138378" algn="l"/>
                <a:tab pos="3585860" algn="l"/>
                <a:tab pos="4034843" algn="l"/>
                <a:tab pos="4483826" algn="l"/>
                <a:tab pos="4932810" algn="l"/>
                <a:tab pos="5380291" algn="l"/>
                <a:tab pos="5830776" algn="l"/>
                <a:tab pos="6278258" algn="l"/>
                <a:tab pos="6728743" algn="l"/>
                <a:tab pos="7174722" algn="l"/>
                <a:tab pos="7625207" algn="l"/>
                <a:tab pos="8072689" algn="l"/>
                <a:tab pos="8523174" algn="l"/>
                <a:tab pos="8969154" algn="l"/>
              </a:tabLst>
            </a:pPr>
            <a:fld id="{EEF31440-3389-4D05-B9E8-7870C1FD6467}" type="slidenum">
              <a:rPr lang="en-GB" smtClean="0"/>
              <a:pPr>
                <a:tabLst>
                  <a:tab pos="0" algn="l"/>
                  <a:tab pos="445980" algn="l"/>
                  <a:tab pos="894963" algn="l"/>
                  <a:tab pos="1343947" algn="l"/>
                  <a:tab pos="1791429" algn="l"/>
                  <a:tab pos="2240411" algn="l"/>
                  <a:tab pos="2689395" algn="l"/>
                  <a:tab pos="3138378" algn="l"/>
                  <a:tab pos="3585860" algn="l"/>
                  <a:tab pos="4034843" algn="l"/>
                  <a:tab pos="4483826" algn="l"/>
                  <a:tab pos="4932810" algn="l"/>
                  <a:tab pos="5380291" algn="l"/>
                  <a:tab pos="5830776" algn="l"/>
                  <a:tab pos="6278258" algn="l"/>
                  <a:tab pos="6728743" algn="l"/>
                  <a:tab pos="7174722" algn="l"/>
                  <a:tab pos="7625207" algn="l"/>
                  <a:tab pos="8072689" algn="l"/>
                  <a:tab pos="8523174" algn="l"/>
                  <a:tab pos="8969154" algn="l"/>
                </a:tabLst>
              </a:pPr>
              <a:t>17</a:t>
            </a:fld>
            <a:endParaRPr lang="en-GB" dirty="0" smtClean="0"/>
          </a:p>
        </p:txBody>
      </p:sp>
      <p:sp>
        <p:nvSpPr>
          <p:cNvPr id="23555" name="Text Box 1"/>
          <p:cNvSpPr txBox="1">
            <a:spLocks noChangeArrowheads="1"/>
          </p:cNvSpPr>
          <p:nvPr/>
        </p:nvSpPr>
        <p:spPr bwMode="auto">
          <a:xfrm>
            <a:off x="3882927" y="8687405"/>
            <a:ext cx="2972097" cy="45357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lnSpc>
                <a:spcPct val="102000"/>
              </a:lnSpc>
              <a:tabLst>
                <a:tab pos="0" algn="l"/>
                <a:tab pos="445980" algn="l"/>
                <a:tab pos="894963" algn="l"/>
                <a:tab pos="1343947" algn="l"/>
                <a:tab pos="1791429" algn="l"/>
                <a:tab pos="2240411" algn="l"/>
                <a:tab pos="2689395" algn="l"/>
                <a:tab pos="3138378" algn="l"/>
                <a:tab pos="3585860" algn="l"/>
                <a:tab pos="4034843" algn="l"/>
                <a:tab pos="4483826" algn="l"/>
                <a:tab pos="4932810" algn="l"/>
                <a:tab pos="5380291" algn="l"/>
                <a:tab pos="5830776" algn="l"/>
                <a:tab pos="6278258" algn="l"/>
                <a:tab pos="6728743" algn="l"/>
                <a:tab pos="7174722" algn="l"/>
                <a:tab pos="7625207" algn="l"/>
                <a:tab pos="8072689" algn="l"/>
                <a:tab pos="8523174" algn="l"/>
                <a:tab pos="8969154" algn="l"/>
              </a:tabLst>
            </a:pPr>
            <a:fld id="{01280FD9-2A68-43E3-956F-48FDE6DCD851}" type="slidenum">
              <a:rPr lang="en-GB" sz="1200">
                <a:solidFill>
                  <a:srgbClr val="000000"/>
                </a:solidFill>
                <a:latin typeface="Times New Roman" pitchFamily="18" charset="0"/>
              </a:rPr>
              <a:pPr algn="r">
                <a:lnSpc>
                  <a:spcPct val="102000"/>
                </a:lnSpc>
                <a:tabLst>
                  <a:tab pos="0" algn="l"/>
                  <a:tab pos="445980" algn="l"/>
                  <a:tab pos="894963" algn="l"/>
                  <a:tab pos="1343947" algn="l"/>
                  <a:tab pos="1791429" algn="l"/>
                  <a:tab pos="2240411" algn="l"/>
                  <a:tab pos="2689395" algn="l"/>
                  <a:tab pos="3138378" algn="l"/>
                  <a:tab pos="3585860" algn="l"/>
                  <a:tab pos="4034843" algn="l"/>
                  <a:tab pos="4483826" algn="l"/>
                  <a:tab pos="4932810" algn="l"/>
                  <a:tab pos="5380291" algn="l"/>
                  <a:tab pos="5830776" algn="l"/>
                  <a:tab pos="6278258" algn="l"/>
                  <a:tab pos="6728743" algn="l"/>
                  <a:tab pos="7174722" algn="l"/>
                  <a:tab pos="7625207" algn="l"/>
                  <a:tab pos="8072689" algn="l"/>
                  <a:tab pos="8523174" algn="l"/>
                  <a:tab pos="8969154" algn="l"/>
                </a:tabLst>
              </a:pPr>
              <a:t>17</a:t>
            </a:fld>
            <a:endParaRPr lang="en-GB" sz="12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3556" name="Text Box 2"/>
          <p:cNvSpPr txBox="1">
            <a:spLocks noChangeArrowheads="1"/>
          </p:cNvSpPr>
          <p:nvPr/>
        </p:nvSpPr>
        <p:spPr bwMode="auto">
          <a:xfrm>
            <a:off x="3882927" y="8687405"/>
            <a:ext cx="2973586" cy="45508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lnSpc>
                <a:spcPct val="102000"/>
              </a:lnSpc>
              <a:tabLst>
                <a:tab pos="0" algn="l"/>
                <a:tab pos="445980" algn="l"/>
                <a:tab pos="894963" algn="l"/>
                <a:tab pos="1343947" algn="l"/>
                <a:tab pos="1791429" algn="l"/>
                <a:tab pos="2240411" algn="l"/>
                <a:tab pos="2689395" algn="l"/>
                <a:tab pos="3138378" algn="l"/>
                <a:tab pos="3585860" algn="l"/>
                <a:tab pos="4034843" algn="l"/>
                <a:tab pos="4483826" algn="l"/>
                <a:tab pos="4932810" algn="l"/>
                <a:tab pos="5380291" algn="l"/>
                <a:tab pos="5830776" algn="l"/>
                <a:tab pos="6278258" algn="l"/>
                <a:tab pos="6728743" algn="l"/>
                <a:tab pos="7174722" algn="l"/>
                <a:tab pos="7625207" algn="l"/>
                <a:tab pos="8072689" algn="l"/>
                <a:tab pos="8523174" algn="l"/>
                <a:tab pos="8969154" algn="l"/>
              </a:tabLst>
            </a:pPr>
            <a:fld id="{0436F63F-FA4E-4C69-BC38-6258BBB9D99D}" type="slidenum">
              <a:rPr lang="en-GB" sz="1200">
                <a:solidFill>
                  <a:srgbClr val="000000"/>
                </a:solidFill>
                <a:latin typeface="Times New Roman" pitchFamily="18" charset="0"/>
              </a:rPr>
              <a:pPr algn="r">
                <a:lnSpc>
                  <a:spcPct val="102000"/>
                </a:lnSpc>
                <a:tabLst>
                  <a:tab pos="0" algn="l"/>
                  <a:tab pos="445980" algn="l"/>
                  <a:tab pos="894963" algn="l"/>
                  <a:tab pos="1343947" algn="l"/>
                  <a:tab pos="1791429" algn="l"/>
                  <a:tab pos="2240411" algn="l"/>
                  <a:tab pos="2689395" algn="l"/>
                  <a:tab pos="3138378" algn="l"/>
                  <a:tab pos="3585860" algn="l"/>
                  <a:tab pos="4034843" algn="l"/>
                  <a:tab pos="4483826" algn="l"/>
                  <a:tab pos="4932810" algn="l"/>
                  <a:tab pos="5380291" algn="l"/>
                  <a:tab pos="5830776" algn="l"/>
                  <a:tab pos="6278258" algn="l"/>
                  <a:tab pos="6728743" algn="l"/>
                  <a:tab pos="7174722" algn="l"/>
                  <a:tab pos="7625207" algn="l"/>
                  <a:tab pos="8072689" algn="l"/>
                  <a:tab pos="8523174" algn="l"/>
                  <a:tab pos="8969154" algn="l"/>
                </a:tabLst>
              </a:pPr>
              <a:t>17</a:t>
            </a:fld>
            <a:endParaRPr lang="en-GB" sz="12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3557" name="Text Box 3"/>
          <p:cNvSpPr txBox="1">
            <a:spLocks noChangeArrowheads="1"/>
          </p:cNvSpPr>
          <p:nvPr/>
        </p:nvSpPr>
        <p:spPr bwMode="auto">
          <a:xfrm>
            <a:off x="3882926" y="8687405"/>
            <a:ext cx="2975074" cy="45659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lnSpc>
                <a:spcPct val="102000"/>
              </a:lnSpc>
              <a:tabLst>
                <a:tab pos="0" algn="l"/>
                <a:tab pos="445980" algn="l"/>
                <a:tab pos="894963" algn="l"/>
                <a:tab pos="1343947" algn="l"/>
                <a:tab pos="1791429" algn="l"/>
                <a:tab pos="2240411" algn="l"/>
                <a:tab pos="2689395" algn="l"/>
                <a:tab pos="3138378" algn="l"/>
                <a:tab pos="3585860" algn="l"/>
                <a:tab pos="4034843" algn="l"/>
                <a:tab pos="4483826" algn="l"/>
                <a:tab pos="4932810" algn="l"/>
                <a:tab pos="5380291" algn="l"/>
                <a:tab pos="5830776" algn="l"/>
                <a:tab pos="6278258" algn="l"/>
                <a:tab pos="6728743" algn="l"/>
                <a:tab pos="7174722" algn="l"/>
                <a:tab pos="7625207" algn="l"/>
                <a:tab pos="8072689" algn="l"/>
                <a:tab pos="8523174" algn="l"/>
                <a:tab pos="8969154" algn="l"/>
              </a:tabLst>
            </a:pPr>
            <a:fld id="{39D4E833-23E5-439B-918B-26D216F95D8F}" type="slidenum">
              <a:rPr lang="en-GB" sz="1200">
                <a:solidFill>
                  <a:srgbClr val="000000"/>
                </a:solidFill>
                <a:latin typeface="Times New Roman" pitchFamily="18" charset="0"/>
              </a:rPr>
              <a:pPr algn="r">
                <a:lnSpc>
                  <a:spcPct val="102000"/>
                </a:lnSpc>
                <a:tabLst>
                  <a:tab pos="0" algn="l"/>
                  <a:tab pos="445980" algn="l"/>
                  <a:tab pos="894963" algn="l"/>
                  <a:tab pos="1343947" algn="l"/>
                  <a:tab pos="1791429" algn="l"/>
                  <a:tab pos="2240411" algn="l"/>
                  <a:tab pos="2689395" algn="l"/>
                  <a:tab pos="3138378" algn="l"/>
                  <a:tab pos="3585860" algn="l"/>
                  <a:tab pos="4034843" algn="l"/>
                  <a:tab pos="4483826" algn="l"/>
                  <a:tab pos="4932810" algn="l"/>
                  <a:tab pos="5380291" algn="l"/>
                  <a:tab pos="5830776" algn="l"/>
                  <a:tab pos="6278258" algn="l"/>
                  <a:tab pos="6728743" algn="l"/>
                  <a:tab pos="7174722" algn="l"/>
                  <a:tab pos="7625207" algn="l"/>
                  <a:tab pos="8072689" algn="l"/>
                  <a:tab pos="8523174" algn="l"/>
                  <a:tab pos="8969154" algn="l"/>
                </a:tabLst>
              </a:pPr>
              <a:t>17</a:t>
            </a:fld>
            <a:endParaRPr lang="en-GB" sz="12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3558" name="Text Box 4"/>
          <p:cNvSpPr txBox="1">
            <a:spLocks noChangeArrowheads="1"/>
          </p:cNvSpPr>
          <p:nvPr/>
        </p:nvSpPr>
        <p:spPr bwMode="auto">
          <a:xfrm>
            <a:off x="1154906" y="693965"/>
            <a:ext cx="4549676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9729" tIns="44865" rIns="89729" bIns="44865" anchor="ctr"/>
          <a:lstStyle/>
          <a:p>
            <a:endParaRPr lang="en-US"/>
          </a:p>
        </p:txBody>
      </p:sp>
      <p:sp>
        <p:nvSpPr>
          <p:cNvPr id="23559" name="Rectangle 5"/>
          <p:cNvSpPr>
            <a:spLocks noGrp="1" noChangeArrowheads="1"/>
          </p:cNvSpPr>
          <p:nvPr>
            <p:ph type="body"/>
          </p:nvPr>
        </p:nvSpPr>
        <p:spPr>
          <a:xfrm>
            <a:off x="686099" y="4342191"/>
            <a:ext cx="5484316" cy="4113893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="" xmlns:p14="http://schemas.microsoft.com/office/powerpoint/2010/main" val="25596386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tabLst>
                <a:tab pos="0" algn="l"/>
                <a:tab pos="445980" algn="l"/>
                <a:tab pos="894963" algn="l"/>
                <a:tab pos="1343947" algn="l"/>
                <a:tab pos="1791429" algn="l"/>
                <a:tab pos="2240411" algn="l"/>
                <a:tab pos="2689395" algn="l"/>
                <a:tab pos="3138378" algn="l"/>
                <a:tab pos="3585860" algn="l"/>
                <a:tab pos="4034843" algn="l"/>
                <a:tab pos="4483826" algn="l"/>
                <a:tab pos="4932810" algn="l"/>
                <a:tab pos="5380291" algn="l"/>
                <a:tab pos="5830776" algn="l"/>
                <a:tab pos="6278258" algn="l"/>
                <a:tab pos="6728743" algn="l"/>
                <a:tab pos="7174722" algn="l"/>
                <a:tab pos="7625207" algn="l"/>
                <a:tab pos="8072689" algn="l"/>
                <a:tab pos="8523174" algn="l"/>
                <a:tab pos="8969154" algn="l"/>
              </a:tabLst>
            </a:pPr>
            <a:fld id="{EEF31440-3389-4D05-B9E8-7870C1FD6467}" type="slidenum">
              <a:rPr lang="en-GB" smtClean="0"/>
              <a:pPr>
                <a:tabLst>
                  <a:tab pos="0" algn="l"/>
                  <a:tab pos="445980" algn="l"/>
                  <a:tab pos="894963" algn="l"/>
                  <a:tab pos="1343947" algn="l"/>
                  <a:tab pos="1791429" algn="l"/>
                  <a:tab pos="2240411" algn="l"/>
                  <a:tab pos="2689395" algn="l"/>
                  <a:tab pos="3138378" algn="l"/>
                  <a:tab pos="3585860" algn="l"/>
                  <a:tab pos="4034843" algn="l"/>
                  <a:tab pos="4483826" algn="l"/>
                  <a:tab pos="4932810" algn="l"/>
                  <a:tab pos="5380291" algn="l"/>
                  <a:tab pos="5830776" algn="l"/>
                  <a:tab pos="6278258" algn="l"/>
                  <a:tab pos="6728743" algn="l"/>
                  <a:tab pos="7174722" algn="l"/>
                  <a:tab pos="7625207" algn="l"/>
                  <a:tab pos="8072689" algn="l"/>
                  <a:tab pos="8523174" algn="l"/>
                  <a:tab pos="8969154" algn="l"/>
                </a:tabLst>
              </a:pPr>
              <a:t>4</a:t>
            </a:fld>
            <a:endParaRPr lang="en-GB" dirty="0" smtClean="0"/>
          </a:p>
        </p:txBody>
      </p:sp>
      <p:sp>
        <p:nvSpPr>
          <p:cNvPr id="23555" name="Text Box 1"/>
          <p:cNvSpPr txBox="1">
            <a:spLocks noChangeArrowheads="1"/>
          </p:cNvSpPr>
          <p:nvPr/>
        </p:nvSpPr>
        <p:spPr bwMode="auto">
          <a:xfrm>
            <a:off x="3882927" y="8687405"/>
            <a:ext cx="2972097" cy="45357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lnSpc>
                <a:spcPct val="102000"/>
              </a:lnSpc>
              <a:tabLst>
                <a:tab pos="0" algn="l"/>
                <a:tab pos="445980" algn="l"/>
                <a:tab pos="894963" algn="l"/>
                <a:tab pos="1343947" algn="l"/>
                <a:tab pos="1791429" algn="l"/>
                <a:tab pos="2240411" algn="l"/>
                <a:tab pos="2689395" algn="l"/>
                <a:tab pos="3138378" algn="l"/>
                <a:tab pos="3585860" algn="l"/>
                <a:tab pos="4034843" algn="l"/>
                <a:tab pos="4483826" algn="l"/>
                <a:tab pos="4932810" algn="l"/>
                <a:tab pos="5380291" algn="l"/>
                <a:tab pos="5830776" algn="l"/>
                <a:tab pos="6278258" algn="l"/>
                <a:tab pos="6728743" algn="l"/>
                <a:tab pos="7174722" algn="l"/>
                <a:tab pos="7625207" algn="l"/>
                <a:tab pos="8072689" algn="l"/>
                <a:tab pos="8523174" algn="l"/>
                <a:tab pos="8969154" algn="l"/>
              </a:tabLst>
            </a:pPr>
            <a:fld id="{01280FD9-2A68-43E3-956F-48FDE6DCD851}" type="slidenum">
              <a:rPr lang="en-GB" sz="1200">
                <a:solidFill>
                  <a:srgbClr val="000000"/>
                </a:solidFill>
                <a:latin typeface="Times New Roman" pitchFamily="18" charset="0"/>
              </a:rPr>
              <a:pPr algn="r">
                <a:lnSpc>
                  <a:spcPct val="102000"/>
                </a:lnSpc>
                <a:tabLst>
                  <a:tab pos="0" algn="l"/>
                  <a:tab pos="445980" algn="l"/>
                  <a:tab pos="894963" algn="l"/>
                  <a:tab pos="1343947" algn="l"/>
                  <a:tab pos="1791429" algn="l"/>
                  <a:tab pos="2240411" algn="l"/>
                  <a:tab pos="2689395" algn="l"/>
                  <a:tab pos="3138378" algn="l"/>
                  <a:tab pos="3585860" algn="l"/>
                  <a:tab pos="4034843" algn="l"/>
                  <a:tab pos="4483826" algn="l"/>
                  <a:tab pos="4932810" algn="l"/>
                  <a:tab pos="5380291" algn="l"/>
                  <a:tab pos="5830776" algn="l"/>
                  <a:tab pos="6278258" algn="l"/>
                  <a:tab pos="6728743" algn="l"/>
                  <a:tab pos="7174722" algn="l"/>
                  <a:tab pos="7625207" algn="l"/>
                  <a:tab pos="8072689" algn="l"/>
                  <a:tab pos="8523174" algn="l"/>
                  <a:tab pos="8969154" algn="l"/>
                </a:tabLst>
              </a:pPr>
              <a:t>4</a:t>
            </a:fld>
            <a:endParaRPr lang="en-GB" sz="12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3556" name="Text Box 2"/>
          <p:cNvSpPr txBox="1">
            <a:spLocks noChangeArrowheads="1"/>
          </p:cNvSpPr>
          <p:nvPr/>
        </p:nvSpPr>
        <p:spPr bwMode="auto">
          <a:xfrm>
            <a:off x="3882927" y="8687405"/>
            <a:ext cx="2973586" cy="45508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lnSpc>
                <a:spcPct val="102000"/>
              </a:lnSpc>
              <a:tabLst>
                <a:tab pos="0" algn="l"/>
                <a:tab pos="445980" algn="l"/>
                <a:tab pos="894963" algn="l"/>
                <a:tab pos="1343947" algn="l"/>
                <a:tab pos="1791429" algn="l"/>
                <a:tab pos="2240411" algn="l"/>
                <a:tab pos="2689395" algn="l"/>
                <a:tab pos="3138378" algn="l"/>
                <a:tab pos="3585860" algn="l"/>
                <a:tab pos="4034843" algn="l"/>
                <a:tab pos="4483826" algn="l"/>
                <a:tab pos="4932810" algn="l"/>
                <a:tab pos="5380291" algn="l"/>
                <a:tab pos="5830776" algn="l"/>
                <a:tab pos="6278258" algn="l"/>
                <a:tab pos="6728743" algn="l"/>
                <a:tab pos="7174722" algn="l"/>
                <a:tab pos="7625207" algn="l"/>
                <a:tab pos="8072689" algn="l"/>
                <a:tab pos="8523174" algn="l"/>
                <a:tab pos="8969154" algn="l"/>
              </a:tabLst>
            </a:pPr>
            <a:fld id="{0436F63F-FA4E-4C69-BC38-6258BBB9D99D}" type="slidenum">
              <a:rPr lang="en-GB" sz="1200">
                <a:solidFill>
                  <a:srgbClr val="000000"/>
                </a:solidFill>
                <a:latin typeface="Times New Roman" pitchFamily="18" charset="0"/>
              </a:rPr>
              <a:pPr algn="r">
                <a:lnSpc>
                  <a:spcPct val="102000"/>
                </a:lnSpc>
                <a:tabLst>
                  <a:tab pos="0" algn="l"/>
                  <a:tab pos="445980" algn="l"/>
                  <a:tab pos="894963" algn="l"/>
                  <a:tab pos="1343947" algn="l"/>
                  <a:tab pos="1791429" algn="l"/>
                  <a:tab pos="2240411" algn="l"/>
                  <a:tab pos="2689395" algn="l"/>
                  <a:tab pos="3138378" algn="l"/>
                  <a:tab pos="3585860" algn="l"/>
                  <a:tab pos="4034843" algn="l"/>
                  <a:tab pos="4483826" algn="l"/>
                  <a:tab pos="4932810" algn="l"/>
                  <a:tab pos="5380291" algn="l"/>
                  <a:tab pos="5830776" algn="l"/>
                  <a:tab pos="6278258" algn="l"/>
                  <a:tab pos="6728743" algn="l"/>
                  <a:tab pos="7174722" algn="l"/>
                  <a:tab pos="7625207" algn="l"/>
                  <a:tab pos="8072689" algn="l"/>
                  <a:tab pos="8523174" algn="l"/>
                  <a:tab pos="8969154" algn="l"/>
                </a:tabLst>
              </a:pPr>
              <a:t>4</a:t>
            </a:fld>
            <a:endParaRPr lang="en-GB" sz="12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3557" name="Text Box 3"/>
          <p:cNvSpPr txBox="1">
            <a:spLocks noChangeArrowheads="1"/>
          </p:cNvSpPr>
          <p:nvPr/>
        </p:nvSpPr>
        <p:spPr bwMode="auto">
          <a:xfrm>
            <a:off x="3882926" y="8687405"/>
            <a:ext cx="2975074" cy="45659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lnSpc>
                <a:spcPct val="102000"/>
              </a:lnSpc>
              <a:tabLst>
                <a:tab pos="0" algn="l"/>
                <a:tab pos="445980" algn="l"/>
                <a:tab pos="894963" algn="l"/>
                <a:tab pos="1343947" algn="l"/>
                <a:tab pos="1791429" algn="l"/>
                <a:tab pos="2240411" algn="l"/>
                <a:tab pos="2689395" algn="l"/>
                <a:tab pos="3138378" algn="l"/>
                <a:tab pos="3585860" algn="l"/>
                <a:tab pos="4034843" algn="l"/>
                <a:tab pos="4483826" algn="l"/>
                <a:tab pos="4932810" algn="l"/>
                <a:tab pos="5380291" algn="l"/>
                <a:tab pos="5830776" algn="l"/>
                <a:tab pos="6278258" algn="l"/>
                <a:tab pos="6728743" algn="l"/>
                <a:tab pos="7174722" algn="l"/>
                <a:tab pos="7625207" algn="l"/>
                <a:tab pos="8072689" algn="l"/>
                <a:tab pos="8523174" algn="l"/>
                <a:tab pos="8969154" algn="l"/>
              </a:tabLst>
            </a:pPr>
            <a:fld id="{39D4E833-23E5-439B-918B-26D216F95D8F}" type="slidenum">
              <a:rPr lang="en-GB" sz="1200">
                <a:solidFill>
                  <a:srgbClr val="000000"/>
                </a:solidFill>
                <a:latin typeface="Times New Roman" pitchFamily="18" charset="0"/>
              </a:rPr>
              <a:pPr algn="r">
                <a:lnSpc>
                  <a:spcPct val="102000"/>
                </a:lnSpc>
                <a:tabLst>
                  <a:tab pos="0" algn="l"/>
                  <a:tab pos="445980" algn="l"/>
                  <a:tab pos="894963" algn="l"/>
                  <a:tab pos="1343947" algn="l"/>
                  <a:tab pos="1791429" algn="l"/>
                  <a:tab pos="2240411" algn="l"/>
                  <a:tab pos="2689395" algn="l"/>
                  <a:tab pos="3138378" algn="l"/>
                  <a:tab pos="3585860" algn="l"/>
                  <a:tab pos="4034843" algn="l"/>
                  <a:tab pos="4483826" algn="l"/>
                  <a:tab pos="4932810" algn="l"/>
                  <a:tab pos="5380291" algn="l"/>
                  <a:tab pos="5830776" algn="l"/>
                  <a:tab pos="6278258" algn="l"/>
                  <a:tab pos="6728743" algn="l"/>
                  <a:tab pos="7174722" algn="l"/>
                  <a:tab pos="7625207" algn="l"/>
                  <a:tab pos="8072689" algn="l"/>
                  <a:tab pos="8523174" algn="l"/>
                  <a:tab pos="8969154" algn="l"/>
                </a:tabLst>
              </a:pPr>
              <a:t>4</a:t>
            </a:fld>
            <a:endParaRPr lang="en-GB" sz="12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3558" name="Text Box 4"/>
          <p:cNvSpPr txBox="1">
            <a:spLocks noChangeArrowheads="1"/>
          </p:cNvSpPr>
          <p:nvPr/>
        </p:nvSpPr>
        <p:spPr bwMode="auto">
          <a:xfrm>
            <a:off x="1154906" y="693965"/>
            <a:ext cx="4549676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9729" tIns="44865" rIns="89729" bIns="44865" anchor="ctr"/>
          <a:lstStyle/>
          <a:p>
            <a:endParaRPr lang="en-US"/>
          </a:p>
        </p:txBody>
      </p:sp>
      <p:sp>
        <p:nvSpPr>
          <p:cNvPr id="23559" name="Rectangle 5"/>
          <p:cNvSpPr>
            <a:spLocks noGrp="1" noChangeArrowheads="1"/>
          </p:cNvSpPr>
          <p:nvPr>
            <p:ph type="body"/>
          </p:nvPr>
        </p:nvSpPr>
        <p:spPr>
          <a:xfrm>
            <a:off x="686099" y="4342191"/>
            <a:ext cx="5484316" cy="4113893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="" xmlns:p14="http://schemas.microsoft.com/office/powerpoint/2010/main" val="25596386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tabLst>
                <a:tab pos="0" algn="l"/>
                <a:tab pos="445980" algn="l"/>
                <a:tab pos="894963" algn="l"/>
                <a:tab pos="1343947" algn="l"/>
                <a:tab pos="1791429" algn="l"/>
                <a:tab pos="2240411" algn="l"/>
                <a:tab pos="2689395" algn="l"/>
                <a:tab pos="3138378" algn="l"/>
                <a:tab pos="3585860" algn="l"/>
                <a:tab pos="4034843" algn="l"/>
                <a:tab pos="4483826" algn="l"/>
                <a:tab pos="4932810" algn="l"/>
                <a:tab pos="5380291" algn="l"/>
                <a:tab pos="5830776" algn="l"/>
                <a:tab pos="6278258" algn="l"/>
                <a:tab pos="6728743" algn="l"/>
                <a:tab pos="7174722" algn="l"/>
                <a:tab pos="7625207" algn="l"/>
                <a:tab pos="8072689" algn="l"/>
                <a:tab pos="8523174" algn="l"/>
                <a:tab pos="8969154" algn="l"/>
              </a:tabLst>
            </a:pPr>
            <a:fld id="{EEF31440-3389-4D05-B9E8-7870C1FD6467}" type="slidenum">
              <a:rPr lang="en-GB" smtClean="0"/>
              <a:pPr>
                <a:tabLst>
                  <a:tab pos="0" algn="l"/>
                  <a:tab pos="445980" algn="l"/>
                  <a:tab pos="894963" algn="l"/>
                  <a:tab pos="1343947" algn="l"/>
                  <a:tab pos="1791429" algn="l"/>
                  <a:tab pos="2240411" algn="l"/>
                  <a:tab pos="2689395" algn="l"/>
                  <a:tab pos="3138378" algn="l"/>
                  <a:tab pos="3585860" algn="l"/>
                  <a:tab pos="4034843" algn="l"/>
                  <a:tab pos="4483826" algn="l"/>
                  <a:tab pos="4932810" algn="l"/>
                  <a:tab pos="5380291" algn="l"/>
                  <a:tab pos="5830776" algn="l"/>
                  <a:tab pos="6278258" algn="l"/>
                  <a:tab pos="6728743" algn="l"/>
                  <a:tab pos="7174722" algn="l"/>
                  <a:tab pos="7625207" algn="l"/>
                  <a:tab pos="8072689" algn="l"/>
                  <a:tab pos="8523174" algn="l"/>
                  <a:tab pos="8969154" algn="l"/>
                </a:tabLst>
              </a:pPr>
              <a:t>5</a:t>
            </a:fld>
            <a:endParaRPr lang="en-GB" dirty="0" smtClean="0"/>
          </a:p>
        </p:txBody>
      </p:sp>
      <p:sp>
        <p:nvSpPr>
          <p:cNvPr id="23555" name="Text Box 1"/>
          <p:cNvSpPr txBox="1">
            <a:spLocks noChangeArrowheads="1"/>
          </p:cNvSpPr>
          <p:nvPr/>
        </p:nvSpPr>
        <p:spPr bwMode="auto">
          <a:xfrm>
            <a:off x="3882927" y="8687405"/>
            <a:ext cx="2972097" cy="45357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lnSpc>
                <a:spcPct val="102000"/>
              </a:lnSpc>
              <a:tabLst>
                <a:tab pos="0" algn="l"/>
                <a:tab pos="445980" algn="l"/>
                <a:tab pos="894963" algn="l"/>
                <a:tab pos="1343947" algn="l"/>
                <a:tab pos="1791429" algn="l"/>
                <a:tab pos="2240411" algn="l"/>
                <a:tab pos="2689395" algn="l"/>
                <a:tab pos="3138378" algn="l"/>
                <a:tab pos="3585860" algn="l"/>
                <a:tab pos="4034843" algn="l"/>
                <a:tab pos="4483826" algn="l"/>
                <a:tab pos="4932810" algn="l"/>
                <a:tab pos="5380291" algn="l"/>
                <a:tab pos="5830776" algn="l"/>
                <a:tab pos="6278258" algn="l"/>
                <a:tab pos="6728743" algn="l"/>
                <a:tab pos="7174722" algn="l"/>
                <a:tab pos="7625207" algn="l"/>
                <a:tab pos="8072689" algn="l"/>
                <a:tab pos="8523174" algn="l"/>
                <a:tab pos="8969154" algn="l"/>
              </a:tabLst>
            </a:pPr>
            <a:fld id="{01280FD9-2A68-43E3-956F-48FDE6DCD851}" type="slidenum">
              <a:rPr lang="en-GB" sz="1200">
                <a:solidFill>
                  <a:srgbClr val="000000"/>
                </a:solidFill>
                <a:latin typeface="Times New Roman" pitchFamily="18" charset="0"/>
              </a:rPr>
              <a:pPr algn="r">
                <a:lnSpc>
                  <a:spcPct val="102000"/>
                </a:lnSpc>
                <a:tabLst>
                  <a:tab pos="0" algn="l"/>
                  <a:tab pos="445980" algn="l"/>
                  <a:tab pos="894963" algn="l"/>
                  <a:tab pos="1343947" algn="l"/>
                  <a:tab pos="1791429" algn="l"/>
                  <a:tab pos="2240411" algn="l"/>
                  <a:tab pos="2689395" algn="l"/>
                  <a:tab pos="3138378" algn="l"/>
                  <a:tab pos="3585860" algn="l"/>
                  <a:tab pos="4034843" algn="l"/>
                  <a:tab pos="4483826" algn="l"/>
                  <a:tab pos="4932810" algn="l"/>
                  <a:tab pos="5380291" algn="l"/>
                  <a:tab pos="5830776" algn="l"/>
                  <a:tab pos="6278258" algn="l"/>
                  <a:tab pos="6728743" algn="l"/>
                  <a:tab pos="7174722" algn="l"/>
                  <a:tab pos="7625207" algn="l"/>
                  <a:tab pos="8072689" algn="l"/>
                  <a:tab pos="8523174" algn="l"/>
                  <a:tab pos="8969154" algn="l"/>
                </a:tabLst>
              </a:pPr>
              <a:t>5</a:t>
            </a:fld>
            <a:endParaRPr lang="en-GB" sz="12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3556" name="Text Box 2"/>
          <p:cNvSpPr txBox="1">
            <a:spLocks noChangeArrowheads="1"/>
          </p:cNvSpPr>
          <p:nvPr/>
        </p:nvSpPr>
        <p:spPr bwMode="auto">
          <a:xfrm>
            <a:off x="3882927" y="8687405"/>
            <a:ext cx="2973586" cy="45508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lnSpc>
                <a:spcPct val="102000"/>
              </a:lnSpc>
              <a:tabLst>
                <a:tab pos="0" algn="l"/>
                <a:tab pos="445980" algn="l"/>
                <a:tab pos="894963" algn="l"/>
                <a:tab pos="1343947" algn="l"/>
                <a:tab pos="1791429" algn="l"/>
                <a:tab pos="2240411" algn="l"/>
                <a:tab pos="2689395" algn="l"/>
                <a:tab pos="3138378" algn="l"/>
                <a:tab pos="3585860" algn="l"/>
                <a:tab pos="4034843" algn="l"/>
                <a:tab pos="4483826" algn="l"/>
                <a:tab pos="4932810" algn="l"/>
                <a:tab pos="5380291" algn="l"/>
                <a:tab pos="5830776" algn="l"/>
                <a:tab pos="6278258" algn="l"/>
                <a:tab pos="6728743" algn="l"/>
                <a:tab pos="7174722" algn="l"/>
                <a:tab pos="7625207" algn="l"/>
                <a:tab pos="8072689" algn="l"/>
                <a:tab pos="8523174" algn="l"/>
                <a:tab pos="8969154" algn="l"/>
              </a:tabLst>
            </a:pPr>
            <a:fld id="{0436F63F-FA4E-4C69-BC38-6258BBB9D99D}" type="slidenum">
              <a:rPr lang="en-GB" sz="1200">
                <a:solidFill>
                  <a:srgbClr val="000000"/>
                </a:solidFill>
                <a:latin typeface="Times New Roman" pitchFamily="18" charset="0"/>
              </a:rPr>
              <a:pPr algn="r">
                <a:lnSpc>
                  <a:spcPct val="102000"/>
                </a:lnSpc>
                <a:tabLst>
                  <a:tab pos="0" algn="l"/>
                  <a:tab pos="445980" algn="l"/>
                  <a:tab pos="894963" algn="l"/>
                  <a:tab pos="1343947" algn="l"/>
                  <a:tab pos="1791429" algn="l"/>
                  <a:tab pos="2240411" algn="l"/>
                  <a:tab pos="2689395" algn="l"/>
                  <a:tab pos="3138378" algn="l"/>
                  <a:tab pos="3585860" algn="l"/>
                  <a:tab pos="4034843" algn="l"/>
                  <a:tab pos="4483826" algn="l"/>
                  <a:tab pos="4932810" algn="l"/>
                  <a:tab pos="5380291" algn="l"/>
                  <a:tab pos="5830776" algn="l"/>
                  <a:tab pos="6278258" algn="l"/>
                  <a:tab pos="6728743" algn="l"/>
                  <a:tab pos="7174722" algn="l"/>
                  <a:tab pos="7625207" algn="l"/>
                  <a:tab pos="8072689" algn="l"/>
                  <a:tab pos="8523174" algn="l"/>
                  <a:tab pos="8969154" algn="l"/>
                </a:tabLst>
              </a:pPr>
              <a:t>5</a:t>
            </a:fld>
            <a:endParaRPr lang="en-GB" sz="12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3557" name="Text Box 3"/>
          <p:cNvSpPr txBox="1">
            <a:spLocks noChangeArrowheads="1"/>
          </p:cNvSpPr>
          <p:nvPr/>
        </p:nvSpPr>
        <p:spPr bwMode="auto">
          <a:xfrm>
            <a:off x="3882926" y="8687405"/>
            <a:ext cx="2975074" cy="45659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lnSpc>
                <a:spcPct val="102000"/>
              </a:lnSpc>
              <a:tabLst>
                <a:tab pos="0" algn="l"/>
                <a:tab pos="445980" algn="l"/>
                <a:tab pos="894963" algn="l"/>
                <a:tab pos="1343947" algn="l"/>
                <a:tab pos="1791429" algn="l"/>
                <a:tab pos="2240411" algn="l"/>
                <a:tab pos="2689395" algn="l"/>
                <a:tab pos="3138378" algn="l"/>
                <a:tab pos="3585860" algn="l"/>
                <a:tab pos="4034843" algn="l"/>
                <a:tab pos="4483826" algn="l"/>
                <a:tab pos="4932810" algn="l"/>
                <a:tab pos="5380291" algn="l"/>
                <a:tab pos="5830776" algn="l"/>
                <a:tab pos="6278258" algn="l"/>
                <a:tab pos="6728743" algn="l"/>
                <a:tab pos="7174722" algn="l"/>
                <a:tab pos="7625207" algn="l"/>
                <a:tab pos="8072689" algn="l"/>
                <a:tab pos="8523174" algn="l"/>
                <a:tab pos="8969154" algn="l"/>
              </a:tabLst>
            </a:pPr>
            <a:fld id="{39D4E833-23E5-439B-918B-26D216F95D8F}" type="slidenum">
              <a:rPr lang="en-GB" sz="1200">
                <a:solidFill>
                  <a:srgbClr val="000000"/>
                </a:solidFill>
                <a:latin typeface="Times New Roman" pitchFamily="18" charset="0"/>
              </a:rPr>
              <a:pPr algn="r">
                <a:lnSpc>
                  <a:spcPct val="102000"/>
                </a:lnSpc>
                <a:tabLst>
                  <a:tab pos="0" algn="l"/>
                  <a:tab pos="445980" algn="l"/>
                  <a:tab pos="894963" algn="l"/>
                  <a:tab pos="1343947" algn="l"/>
                  <a:tab pos="1791429" algn="l"/>
                  <a:tab pos="2240411" algn="l"/>
                  <a:tab pos="2689395" algn="l"/>
                  <a:tab pos="3138378" algn="l"/>
                  <a:tab pos="3585860" algn="l"/>
                  <a:tab pos="4034843" algn="l"/>
                  <a:tab pos="4483826" algn="l"/>
                  <a:tab pos="4932810" algn="l"/>
                  <a:tab pos="5380291" algn="l"/>
                  <a:tab pos="5830776" algn="l"/>
                  <a:tab pos="6278258" algn="l"/>
                  <a:tab pos="6728743" algn="l"/>
                  <a:tab pos="7174722" algn="l"/>
                  <a:tab pos="7625207" algn="l"/>
                  <a:tab pos="8072689" algn="l"/>
                  <a:tab pos="8523174" algn="l"/>
                  <a:tab pos="8969154" algn="l"/>
                </a:tabLst>
              </a:pPr>
              <a:t>5</a:t>
            </a:fld>
            <a:endParaRPr lang="en-GB" sz="12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3558" name="Text Box 4"/>
          <p:cNvSpPr txBox="1">
            <a:spLocks noChangeArrowheads="1"/>
          </p:cNvSpPr>
          <p:nvPr/>
        </p:nvSpPr>
        <p:spPr bwMode="auto">
          <a:xfrm>
            <a:off x="1154906" y="693965"/>
            <a:ext cx="4549676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9729" tIns="44865" rIns="89729" bIns="44865" anchor="ctr"/>
          <a:lstStyle/>
          <a:p>
            <a:endParaRPr lang="en-US"/>
          </a:p>
        </p:txBody>
      </p:sp>
      <p:sp>
        <p:nvSpPr>
          <p:cNvPr id="23559" name="Rectangle 5"/>
          <p:cNvSpPr>
            <a:spLocks noGrp="1" noChangeArrowheads="1"/>
          </p:cNvSpPr>
          <p:nvPr>
            <p:ph type="body"/>
          </p:nvPr>
        </p:nvSpPr>
        <p:spPr>
          <a:xfrm>
            <a:off x="686099" y="4342191"/>
            <a:ext cx="5484316" cy="4113893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="" xmlns:p14="http://schemas.microsoft.com/office/powerpoint/2010/main" val="25596386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tabLst>
                <a:tab pos="0" algn="l"/>
                <a:tab pos="445980" algn="l"/>
                <a:tab pos="894963" algn="l"/>
                <a:tab pos="1343947" algn="l"/>
                <a:tab pos="1791429" algn="l"/>
                <a:tab pos="2240411" algn="l"/>
                <a:tab pos="2689395" algn="l"/>
                <a:tab pos="3138378" algn="l"/>
                <a:tab pos="3585860" algn="l"/>
                <a:tab pos="4034843" algn="l"/>
                <a:tab pos="4483826" algn="l"/>
                <a:tab pos="4932810" algn="l"/>
                <a:tab pos="5380291" algn="l"/>
                <a:tab pos="5830776" algn="l"/>
                <a:tab pos="6278258" algn="l"/>
                <a:tab pos="6728743" algn="l"/>
                <a:tab pos="7174722" algn="l"/>
                <a:tab pos="7625207" algn="l"/>
                <a:tab pos="8072689" algn="l"/>
                <a:tab pos="8523174" algn="l"/>
                <a:tab pos="8969154" algn="l"/>
              </a:tabLst>
            </a:pPr>
            <a:fld id="{EEF31440-3389-4D05-B9E8-7870C1FD6467}" type="slidenum">
              <a:rPr lang="en-GB" smtClean="0"/>
              <a:pPr>
                <a:tabLst>
                  <a:tab pos="0" algn="l"/>
                  <a:tab pos="445980" algn="l"/>
                  <a:tab pos="894963" algn="l"/>
                  <a:tab pos="1343947" algn="l"/>
                  <a:tab pos="1791429" algn="l"/>
                  <a:tab pos="2240411" algn="l"/>
                  <a:tab pos="2689395" algn="l"/>
                  <a:tab pos="3138378" algn="l"/>
                  <a:tab pos="3585860" algn="l"/>
                  <a:tab pos="4034843" algn="l"/>
                  <a:tab pos="4483826" algn="l"/>
                  <a:tab pos="4932810" algn="l"/>
                  <a:tab pos="5380291" algn="l"/>
                  <a:tab pos="5830776" algn="l"/>
                  <a:tab pos="6278258" algn="l"/>
                  <a:tab pos="6728743" algn="l"/>
                  <a:tab pos="7174722" algn="l"/>
                  <a:tab pos="7625207" algn="l"/>
                  <a:tab pos="8072689" algn="l"/>
                  <a:tab pos="8523174" algn="l"/>
                  <a:tab pos="8969154" algn="l"/>
                </a:tabLst>
              </a:pPr>
              <a:t>6</a:t>
            </a:fld>
            <a:endParaRPr lang="en-GB" dirty="0" smtClean="0"/>
          </a:p>
        </p:txBody>
      </p:sp>
      <p:sp>
        <p:nvSpPr>
          <p:cNvPr id="23555" name="Text Box 1"/>
          <p:cNvSpPr txBox="1">
            <a:spLocks noChangeArrowheads="1"/>
          </p:cNvSpPr>
          <p:nvPr/>
        </p:nvSpPr>
        <p:spPr bwMode="auto">
          <a:xfrm>
            <a:off x="3882927" y="8687405"/>
            <a:ext cx="2972097" cy="45357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lnSpc>
                <a:spcPct val="102000"/>
              </a:lnSpc>
              <a:tabLst>
                <a:tab pos="0" algn="l"/>
                <a:tab pos="445980" algn="l"/>
                <a:tab pos="894963" algn="l"/>
                <a:tab pos="1343947" algn="l"/>
                <a:tab pos="1791429" algn="l"/>
                <a:tab pos="2240411" algn="l"/>
                <a:tab pos="2689395" algn="l"/>
                <a:tab pos="3138378" algn="l"/>
                <a:tab pos="3585860" algn="l"/>
                <a:tab pos="4034843" algn="l"/>
                <a:tab pos="4483826" algn="l"/>
                <a:tab pos="4932810" algn="l"/>
                <a:tab pos="5380291" algn="l"/>
                <a:tab pos="5830776" algn="l"/>
                <a:tab pos="6278258" algn="l"/>
                <a:tab pos="6728743" algn="l"/>
                <a:tab pos="7174722" algn="l"/>
                <a:tab pos="7625207" algn="l"/>
                <a:tab pos="8072689" algn="l"/>
                <a:tab pos="8523174" algn="l"/>
                <a:tab pos="8969154" algn="l"/>
              </a:tabLst>
            </a:pPr>
            <a:fld id="{01280FD9-2A68-43E3-956F-48FDE6DCD851}" type="slidenum">
              <a:rPr lang="en-GB" sz="1200">
                <a:solidFill>
                  <a:srgbClr val="000000"/>
                </a:solidFill>
                <a:latin typeface="Times New Roman" pitchFamily="18" charset="0"/>
              </a:rPr>
              <a:pPr algn="r">
                <a:lnSpc>
                  <a:spcPct val="102000"/>
                </a:lnSpc>
                <a:tabLst>
                  <a:tab pos="0" algn="l"/>
                  <a:tab pos="445980" algn="l"/>
                  <a:tab pos="894963" algn="l"/>
                  <a:tab pos="1343947" algn="l"/>
                  <a:tab pos="1791429" algn="l"/>
                  <a:tab pos="2240411" algn="l"/>
                  <a:tab pos="2689395" algn="l"/>
                  <a:tab pos="3138378" algn="l"/>
                  <a:tab pos="3585860" algn="l"/>
                  <a:tab pos="4034843" algn="l"/>
                  <a:tab pos="4483826" algn="l"/>
                  <a:tab pos="4932810" algn="l"/>
                  <a:tab pos="5380291" algn="l"/>
                  <a:tab pos="5830776" algn="l"/>
                  <a:tab pos="6278258" algn="l"/>
                  <a:tab pos="6728743" algn="l"/>
                  <a:tab pos="7174722" algn="l"/>
                  <a:tab pos="7625207" algn="l"/>
                  <a:tab pos="8072689" algn="l"/>
                  <a:tab pos="8523174" algn="l"/>
                  <a:tab pos="8969154" algn="l"/>
                </a:tabLst>
              </a:pPr>
              <a:t>6</a:t>
            </a:fld>
            <a:endParaRPr lang="en-GB" sz="12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3556" name="Text Box 2"/>
          <p:cNvSpPr txBox="1">
            <a:spLocks noChangeArrowheads="1"/>
          </p:cNvSpPr>
          <p:nvPr/>
        </p:nvSpPr>
        <p:spPr bwMode="auto">
          <a:xfrm>
            <a:off x="3882927" y="8687405"/>
            <a:ext cx="2973586" cy="45508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lnSpc>
                <a:spcPct val="102000"/>
              </a:lnSpc>
              <a:tabLst>
                <a:tab pos="0" algn="l"/>
                <a:tab pos="445980" algn="l"/>
                <a:tab pos="894963" algn="l"/>
                <a:tab pos="1343947" algn="l"/>
                <a:tab pos="1791429" algn="l"/>
                <a:tab pos="2240411" algn="l"/>
                <a:tab pos="2689395" algn="l"/>
                <a:tab pos="3138378" algn="l"/>
                <a:tab pos="3585860" algn="l"/>
                <a:tab pos="4034843" algn="l"/>
                <a:tab pos="4483826" algn="l"/>
                <a:tab pos="4932810" algn="l"/>
                <a:tab pos="5380291" algn="l"/>
                <a:tab pos="5830776" algn="l"/>
                <a:tab pos="6278258" algn="l"/>
                <a:tab pos="6728743" algn="l"/>
                <a:tab pos="7174722" algn="l"/>
                <a:tab pos="7625207" algn="l"/>
                <a:tab pos="8072689" algn="l"/>
                <a:tab pos="8523174" algn="l"/>
                <a:tab pos="8969154" algn="l"/>
              </a:tabLst>
            </a:pPr>
            <a:fld id="{0436F63F-FA4E-4C69-BC38-6258BBB9D99D}" type="slidenum">
              <a:rPr lang="en-GB" sz="1200">
                <a:solidFill>
                  <a:srgbClr val="000000"/>
                </a:solidFill>
                <a:latin typeface="Times New Roman" pitchFamily="18" charset="0"/>
              </a:rPr>
              <a:pPr algn="r">
                <a:lnSpc>
                  <a:spcPct val="102000"/>
                </a:lnSpc>
                <a:tabLst>
                  <a:tab pos="0" algn="l"/>
                  <a:tab pos="445980" algn="l"/>
                  <a:tab pos="894963" algn="l"/>
                  <a:tab pos="1343947" algn="l"/>
                  <a:tab pos="1791429" algn="l"/>
                  <a:tab pos="2240411" algn="l"/>
                  <a:tab pos="2689395" algn="l"/>
                  <a:tab pos="3138378" algn="l"/>
                  <a:tab pos="3585860" algn="l"/>
                  <a:tab pos="4034843" algn="l"/>
                  <a:tab pos="4483826" algn="l"/>
                  <a:tab pos="4932810" algn="l"/>
                  <a:tab pos="5380291" algn="l"/>
                  <a:tab pos="5830776" algn="l"/>
                  <a:tab pos="6278258" algn="l"/>
                  <a:tab pos="6728743" algn="l"/>
                  <a:tab pos="7174722" algn="l"/>
                  <a:tab pos="7625207" algn="l"/>
                  <a:tab pos="8072689" algn="l"/>
                  <a:tab pos="8523174" algn="l"/>
                  <a:tab pos="8969154" algn="l"/>
                </a:tabLst>
              </a:pPr>
              <a:t>6</a:t>
            </a:fld>
            <a:endParaRPr lang="en-GB" sz="12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3557" name="Text Box 3"/>
          <p:cNvSpPr txBox="1">
            <a:spLocks noChangeArrowheads="1"/>
          </p:cNvSpPr>
          <p:nvPr/>
        </p:nvSpPr>
        <p:spPr bwMode="auto">
          <a:xfrm>
            <a:off x="3882926" y="8687405"/>
            <a:ext cx="2975074" cy="45659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lnSpc>
                <a:spcPct val="102000"/>
              </a:lnSpc>
              <a:tabLst>
                <a:tab pos="0" algn="l"/>
                <a:tab pos="445980" algn="l"/>
                <a:tab pos="894963" algn="l"/>
                <a:tab pos="1343947" algn="l"/>
                <a:tab pos="1791429" algn="l"/>
                <a:tab pos="2240411" algn="l"/>
                <a:tab pos="2689395" algn="l"/>
                <a:tab pos="3138378" algn="l"/>
                <a:tab pos="3585860" algn="l"/>
                <a:tab pos="4034843" algn="l"/>
                <a:tab pos="4483826" algn="l"/>
                <a:tab pos="4932810" algn="l"/>
                <a:tab pos="5380291" algn="l"/>
                <a:tab pos="5830776" algn="l"/>
                <a:tab pos="6278258" algn="l"/>
                <a:tab pos="6728743" algn="l"/>
                <a:tab pos="7174722" algn="l"/>
                <a:tab pos="7625207" algn="l"/>
                <a:tab pos="8072689" algn="l"/>
                <a:tab pos="8523174" algn="l"/>
                <a:tab pos="8969154" algn="l"/>
              </a:tabLst>
            </a:pPr>
            <a:fld id="{39D4E833-23E5-439B-918B-26D216F95D8F}" type="slidenum">
              <a:rPr lang="en-GB" sz="1200">
                <a:solidFill>
                  <a:srgbClr val="000000"/>
                </a:solidFill>
                <a:latin typeface="Times New Roman" pitchFamily="18" charset="0"/>
              </a:rPr>
              <a:pPr algn="r">
                <a:lnSpc>
                  <a:spcPct val="102000"/>
                </a:lnSpc>
                <a:tabLst>
                  <a:tab pos="0" algn="l"/>
                  <a:tab pos="445980" algn="l"/>
                  <a:tab pos="894963" algn="l"/>
                  <a:tab pos="1343947" algn="l"/>
                  <a:tab pos="1791429" algn="l"/>
                  <a:tab pos="2240411" algn="l"/>
                  <a:tab pos="2689395" algn="l"/>
                  <a:tab pos="3138378" algn="l"/>
                  <a:tab pos="3585860" algn="l"/>
                  <a:tab pos="4034843" algn="l"/>
                  <a:tab pos="4483826" algn="l"/>
                  <a:tab pos="4932810" algn="l"/>
                  <a:tab pos="5380291" algn="l"/>
                  <a:tab pos="5830776" algn="l"/>
                  <a:tab pos="6278258" algn="l"/>
                  <a:tab pos="6728743" algn="l"/>
                  <a:tab pos="7174722" algn="l"/>
                  <a:tab pos="7625207" algn="l"/>
                  <a:tab pos="8072689" algn="l"/>
                  <a:tab pos="8523174" algn="l"/>
                  <a:tab pos="8969154" algn="l"/>
                </a:tabLst>
              </a:pPr>
              <a:t>6</a:t>
            </a:fld>
            <a:endParaRPr lang="en-GB" sz="12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3558" name="Text Box 4"/>
          <p:cNvSpPr txBox="1">
            <a:spLocks noChangeArrowheads="1"/>
          </p:cNvSpPr>
          <p:nvPr/>
        </p:nvSpPr>
        <p:spPr bwMode="auto">
          <a:xfrm>
            <a:off x="1154906" y="693965"/>
            <a:ext cx="4549676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9729" tIns="44865" rIns="89729" bIns="44865" anchor="ctr"/>
          <a:lstStyle/>
          <a:p>
            <a:endParaRPr lang="en-US"/>
          </a:p>
        </p:txBody>
      </p:sp>
      <p:sp>
        <p:nvSpPr>
          <p:cNvPr id="23559" name="Rectangle 5"/>
          <p:cNvSpPr>
            <a:spLocks noGrp="1" noChangeArrowheads="1"/>
          </p:cNvSpPr>
          <p:nvPr>
            <p:ph type="body"/>
          </p:nvPr>
        </p:nvSpPr>
        <p:spPr>
          <a:xfrm>
            <a:off x="686099" y="4342191"/>
            <a:ext cx="5484316" cy="4113893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="" xmlns:p14="http://schemas.microsoft.com/office/powerpoint/2010/main" val="25596386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tabLst>
                <a:tab pos="0" algn="l"/>
                <a:tab pos="445980" algn="l"/>
                <a:tab pos="894963" algn="l"/>
                <a:tab pos="1343947" algn="l"/>
                <a:tab pos="1791429" algn="l"/>
                <a:tab pos="2240411" algn="l"/>
                <a:tab pos="2689395" algn="l"/>
                <a:tab pos="3138378" algn="l"/>
                <a:tab pos="3585860" algn="l"/>
                <a:tab pos="4034843" algn="l"/>
                <a:tab pos="4483826" algn="l"/>
                <a:tab pos="4932810" algn="l"/>
                <a:tab pos="5380291" algn="l"/>
                <a:tab pos="5830776" algn="l"/>
                <a:tab pos="6278258" algn="l"/>
                <a:tab pos="6728743" algn="l"/>
                <a:tab pos="7174722" algn="l"/>
                <a:tab pos="7625207" algn="l"/>
                <a:tab pos="8072689" algn="l"/>
                <a:tab pos="8523174" algn="l"/>
                <a:tab pos="8969154" algn="l"/>
              </a:tabLst>
            </a:pPr>
            <a:fld id="{EEF31440-3389-4D05-B9E8-7870C1FD6467}" type="slidenum">
              <a:rPr lang="en-GB" smtClean="0"/>
              <a:pPr>
                <a:tabLst>
                  <a:tab pos="0" algn="l"/>
                  <a:tab pos="445980" algn="l"/>
                  <a:tab pos="894963" algn="l"/>
                  <a:tab pos="1343947" algn="l"/>
                  <a:tab pos="1791429" algn="l"/>
                  <a:tab pos="2240411" algn="l"/>
                  <a:tab pos="2689395" algn="l"/>
                  <a:tab pos="3138378" algn="l"/>
                  <a:tab pos="3585860" algn="l"/>
                  <a:tab pos="4034843" algn="l"/>
                  <a:tab pos="4483826" algn="l"/>
                  <a:tab pos="4932810" algn="l"/>
                  <a:tab pos="5380291" algn="l"/>
                  <a:tab pos="5830776" algn="l"/>
                  <a:tab pos="6278258" algn="l"/>
                  <a:tab pos="6728743" algn="l"/>
                  <a:tab pos="7174722" algn="l"/>
                  <a:tab pos="7625207" algn="l"/>
                  <a:tab pos="8072689" algn="l"/>
                  <a:tab pos="8523174" algn="l"/>
                  <a:tab pos="8969154" algn="l"/>
                </a:tabLst>
              </a:pPr>
              <a:t>7</a:t>
            </a:fld>
            <a:endParaRPr lang="en-GB" dirty="0" smtClean="0"/>
          </a:p>
        </p:txBody>
      </p:sp>
      <p:sp>
        <p:nvSpPr>
          <p:cNvPr id="23555" name="Text Box 1"/>
          <p:cNvSpPr txBox="1">
            <a:spLocks noChangeArrowheads="1"/>
          </p:cNvSpPr>
          <p:nvPr/>
        </p:nvSpPr>
        <p:spPr bwMode="auto">
          <a:xfrm>
            <a:off x="3882927" y="8687405"/>
            <a:ext cx="2972097" cy="45357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lnSpc>
                <a:spcPct val="102000"/>
              </a:lnSpc>
              <a:tabLst>
                <a:tab pos="0" algn="l"/>
                <a:tab pos="445980" algn="l"/>
                <a:tab pos="894963" algn="l"/>
                <a:tab pos="1343947" algn="l"/>
                <a:tab pos="1791429" algn="l"/>
                <a:tab pos="2240411" algn="l"/>
                <a:tab pos="2689395" algn="l"/>
                <a:tab pos="3138378" algn="l"/>
                <a:tab pos="3585860" algn="l"/>
                <a:tab pos="4034843" algn="l"/>
                <a:tab pos="4483826" algn="l"/>
                <a:tab pos="4932810" algn="l"/>
                <a:tab pos="5380291" algn="l"/>
                <a:tab pos="5830776" algn="l"/>
                <a:tab pos="6278258" algn="l"/>
                <a:tab pos="6728743" algn="l"/>
                <a:tab pos="7174722" algn="l"/>
                <a:tab pos="7625207" algn="l"/>
                <a:tab pos="8072689" algn="l"/>
                <a:tab pos="8523174" algn="l"/>
                <a:tab pos="8969154" algn="l"/>
              </a:tabLst>
            </a:pPr>
            <a:fld id="{01280FD9-2A68-43E3-956F-48FDE6DCD851}" type="slidenum">
              <a:rPr lang="en-GB" sz="1200">
                <a:solidFill>
                  <a:srgbClr val="000000"/>
                </a:solidFill>
                <a:latin typeface="Times New Roman" pitchFamily="18" charset="0"/>
              </a:rPr>
              <a:pPr algn="r">
                <a:lnSpc>
                  <a:spcPct val="102000"/>
                </a:lnSpc>
                <a:tabLst>
                  <a:tab pos="0" algn="l"/>
                  <a:tab pos="445980" algn="l"/>
                  <a:tab pos="894963" algn="l"/>
                  <a:tab pos="1343947" algn="l"/>
                  <a:tab pos="1791429" algn="l"/>
                  <a:tab pos="2240411" algn="l"/>
                  <a:tab pos="2689395" algn="l"/>
                  <a:tab pos="3138378" algn="l"/>
                  <a:tab pos="3585860" algn="l"/>
                  <a:tab pos="4034843" algn="l"/>
                  <a:tab pos="4483826" algn="l"/>
                  <a:tab pos="4932810" algn="l"/>
                  <a:tab pos="5380291" algn="l"/>
                  <a:tab pos="5830776" algn="l"/>
                  <a:tab pos="6278258" algn="l"/>
                  <a:tab pos="6728743" algn="l"/>
                  <a:tab pos="7174722" algn="l"/>
                  <a:tab pos="7625207" algn="l"/>
                  <a:tab pos="8072689" algn="l"/>
                  <a:tab pos="8523174" algn="l"/>
                  <a:tab pos="8969154" algn="l"/>
                </a:tabLst>
              </a:pPr>
              <a:t>7</a:t>
            </a:fld>
            <a:endParaRPr lang="en-GB" sz="12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3556" name="Text Box 2"/>
          <p:cNvSpPr txBox="1">
            <a:spLocks noChangeArrowheads="1"/>
          </p:cNvSpPr>
          <p:nvPr/>
        </p:nvSpPr>
        <p:spPr bwMode="auto">
          <a:xfrm>
            <a:off x="3882927" y="8687405"/>
            <a:ext cx="2973586" cy="45508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lnSpc>
                <a:spcPct val="102000"/>
              </a:lnSpc>
              <a:tabLst>
                <a:tab pos="0" algn="l"/>
                <a:tab pos="445980" algn="l"/>
                <a:tab pos="894963" algn="l"/>
                <a:tab pos="1343947" algn="l"/>
                <a:tab pos="1791429" algn="l"/>
                <a:tab pos="2240411" algn="l"/>
                <a:tab pos="2689395" algn="l"/>
                <a:tab pos="3138378" algn="l"/>
                <a:tab pos="3585860" algn="l"/>
                <a:tab pos="4034843" algn="l"/>
                <a:tab pos="4483826" algn="l"/>
                <a:tab pos="4932810" algn="l"/>
                <a:tab pos="5380291" algn="l"/>
                <a:tab pos="5830776" algn="l"/>
                <a:tab pos="6278258" algn="l"/>
                <a:tab pos="6728743" algn="l"/>
                <a:tab pos="7174722" algn="l"/>
                <a:tab pos="7625207" algn="l"/>
                <a:tab pos="8072689" algn="l"/>
                <a:tab pos="8523174" algn="l"/>
                <a:tab pos="8969154" algn="l"/>
              </a:tabLst>
            </a:pPr>
            <a:fld id="{0436F63F-FA4E-4C69-BC38-6258BBB9D99D}" type="slidenum">
              <a:rPr lang="en-GB" sz="1200">
                <a:solidFill>
                  <a:srgbClr val="000000"/>
                </a:solidFill>
                <a:latin typeface="Times New Roman" pitchFamily="18" charset="0"/>
              </a:rPr>
              <a:pPr algn="r">
                <a:lnSpc>
                  <a:spcPct val="102000"/>
                </a:lnSpc>
                <a:tabLst>
                  <a:tab pos="0" algn="l"/>
                  <a:tab pos="445980" algn="l"/>
                  <a:tab pos="894963" algn="l"/>
                  <a:tab pos="1343947" algn="l"/>
                  <a:tab pos="1791429" algn="l"/>
                  <a:tab pos="2240411" algn="l"/>
                  <a:tab pos="2689395" algn="l"/>
                  <a:tab pos="3138378" algn="l"/>
                  <a:tab pos="3585860" algn="l"/>
                  <a:tab pos="4034843" algn="l"/>
                  <a:tab pos="4483826" algn="l"/>
                  <a:tab pos="4932810" algn="l"/>
                  <a:tab pos="5380291" algn="l"/>
                  <a:tab pos="5830776" algn="l"/>
                  <a:tab pos="6278258" algn="l"/>
                  <a:tab pos="6728743" algn="l"/>
                  <a:tab pos="7174722" algn="l"/>
                  <a:tab pos="7625207" algn="l"/>
                  <a:tab pos="8072689" algn="l"/>
                  <a:tab pos="8523174" algn="l"/>
                  <a:tab pos="8969154" algn="l"/>
                </a:tabLst>
              </a:pPr>
              <a:t>7</a:t>
            </a:fld>
            <a:endParaRPr lang="en-GB" sz="12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3557" name="Text Box 3"/>
          <p:cNvSpPr txBox="1">
            <a:spLocks noChangeArrowheads="1"/>
          </p:cNvSpPr>
          <p:nvPr/>
        </p:nvSpPr>
        <p:spPr bwMode="auto">
          <a:xfrm>
            <a:off x="3882926" y="8687405"/>
            <a:ext cx="2975074" cy="45659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lnSpc>
                <a:spcPct val="102000"/>
              </a:lnSpc>
              <a:tabLst>
                <a:tab pos="0" algn="l"/>
                <a:tab pos="445980" algn="l"/>
                <a:tab pos="894963" algn="l"/>
                <a:tab pos="1343947" algn="l"/>
                <a:tab pos="1791429" algn="l"/>
                <a:tab pos="2240411" algn="l"/>
                <a:tab pos="2689395" algn="l"/>
                <a:tab pos="3138378" algn="l"/>
                <a:tab pos="3585860" algn="l"/>
                <a:tab pos="4034843" algn="l"/>
                <a:tab pos="4483826" algn="l"/>
                <a:tab pos="4932810" algn="l"/>
                <a:tab pos="5380291" algn="l"/>
                <a:tab pos="5830776" algn="l"/>
                <a:tab pos="6278258" algn="l"/>
                <a:tab pos="6728743" algn="l"/>
                <a:tab pos="7174722" algn="l"/>
                <a:tab pos="7625207" algn="l"/>
                <a:tab pos="8072689" algn="l"/>
                <a:tab pos="8523174" algn="l"/>
                <a:tab pos="8969154" algn="l"/>
              </a:tabLst>
            </a:pPr>
            <a:fld id="{39D4E833-23E5-439B-918B-26D216F95D8F}" type="slidenum">
              <a:rPr lang="en-GB" sz="1200">
                <a:solidFill>
                  <a:srgbClr val="000000"/>
                </a:solidFill>
                <a:latin typeface="Times New Roman" pitchFamily="18" charset="0"/>
              </a:rPr>
              <a:pPr algn="r">
                <a:lnSpc>
                  <a:spcPct val="102000"/>
                </a:lnSpc>
                <a:tabLst>
                  <a:tab pos="0" algn="l"/>
                  <a:tab pos="445980" algn="l"/>
                  <a:tab pos="894963" algn="l"/>
                  <a:tab pos="1343947" algn="l"/>
                  <a:tab pos="1791429" algn="l"/>
                  <a:tab pos="2240411" algn="l"/>
                  <a:tab pos="2689395" algn="l"/>
                  <a:tab pos="3138378" algn="l"/>
                  <a:tab pos="3585860" algn="l"/>
                  <a:tab pos="4034843" algn="l"/>
                  <a:tab pos="4483826" algn="l"/>
                  <a:tab pos="4932810" algn="l"/>
                  <a:tab pos="5380291" algn="l"/>
                  <a:tab pos="5830776" algn="l"/>
                  <a:tab pos="6278258" algn="l"/>
                  <a:tab pos="6728743" algn="l"/>
                  <a:tab pos="7174722" algn="l"/>
                  <a:tab pos="7625207" algn="l"/>
                  <a:tab pos="8072689" algn="l"/>
                  <a:tab pos="8523174" algn="l"/>
                  <a:tab pos="8969154" algn="l"/>
                </a:tabLst>
              </a:pPr>
              <a:t>7</a:t>
            </a:fld>
            <a:endParaRPr lang="en-GB" sz="12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3558" name="Text Box 4"/>
          <p:cNvSpPr txBox="1">
            <a:spLocks noChangeArrowheads="1"/>
          </p:cNvSpPr>
          <p:nvPr/>
        </p:nvSpPr>
        <p:spPr bwMode="auto">
          <a:xfrm>
            <a:off x="1154906" y="693965"/>
            <a:ext cx="4549676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9729" tIns="44865" rIns="89729" bIns="44865" anchor="ctr"/>
          <a:lstStyle/>
          <a:p>
            <a:endParaRPr lang="en-US"/>
          </a:p>
        </p:txBody>
      </p:sp>
      <p:sp>
        <p:nvSpPr>
          <p:cNvPr id="23559" name="Rectangle 5"/>
          <p:cNvSpPr>
            <a:spLocks noGrp="1" noChangeArrowheads="1"/>
          </p:cNvSpPr>
          <p:nvPr>
            <p:ph type="body"/>
          </p:nvPr>
        </p:nvSpPr>
        <p:spPr>
          <a:xfrm>
            <a:off x="686099" y="4342191"/>
            <a:ext cx="5484316" cy="4113893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="" xmlns:p14="http://schemas.microsoft.com/office/powerpoint/2010/main" val="25596386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tabLst>
                <a:tab pos="0" algn="l"/>
                <a:tab pos="445980" algn="l"/>
                <a:tab pos="894963" algn="l"/>
                <a:tab pos="1343947" algn="l"/>
                <a:tab pos="1791429" algn="l"/>
                <a:tab pos="2240411" algn="l"/>
                <a:tab pos="2689395" algn="l"/>
                <a:tab pos="3138378" algn="l"/>
                <a:tab pos="3585860" algn="l"/>
                <a:tab pos="4034843" algn="l"/>
                <a:tab pos="4483826" algn="l"/>
                <a:tab pos="4932810" algn="l"/>
                <a:tab pos="5380291" algn="l"/>
                <a:tab pos="5830776" algn="l"/>
                <a:tab pos="6278258" algn="l"/>
                <a:tab pos="6728743" algn="l"/>
                <a:tab pos="7174722" algn="l"/>
                <a:tab pos="7625207" algn="l"/>
                <a:tab pos="8072689" algn="l"/>
                <a:tab pos="8523174" algn="l"/>
                <a:tab pos="8969154" algn="l"/>
              </a:tabLst>
            </a:pPr>
            <a:fld id="{EEF31440-3389-4D05-B9E8-7870C1FD6467}" type="slidenum">
              <a:rPr lang="en-GB" smtClean="0"/>
              <a:pPr>
                <a:tabLst>
                  <a:tab pos="0" algn="l"/>
                  <a:tab pos="445980" algn="l"/>
                  <a:tab pos="894963" algn="l"/>
                  <a:tab pos="1343947" algn="l"/>
                  <a:tab pos="1791429" algn="l"/>
                  <a:tab pos="2240411" algn="l"/>
                  <a:tab pos="2689395" algn="l"/>
                  <a:tab pos="3138378" algn="l"/>
                  <a:tab pos="3585860" algn="l"/>
                  <a:tab pos="4034843" algn="l"/>
                  <a:tab pos="4483826" algn="l"/>
                  <a:tab pos="4932810" algn="l"/>
                  <a:tab pos="5380291" algn="l"/>
                  <a:tab pos="5830776" algn="l"/>
                  <a:tab pos="6278258" algn="l"/>
                  <a:tab pos="6728743" algn="l"/>
                  <a:tab pos="7174722" algn="l"/>
                  <a:tab pos="7625207" algn="l"/>
                  <a:tab pos="8072689" algn="l"/>
                  <a:tab pos="8523174" algn="l"/>
                  <a:tab pos="8969154" algn="l"/>
                </a:tabLst>
              </a:pPr>
              <a:t>8</a:t>
            </a:fld>
            <a:endParaRPr lang="en-GB" dirty="0" smtClean="0"/>
          </a:p>
        </p:txBody>
      </p:sp>
      <p:sp>
        <p:nvSpPr>
          <p:cNvPr id="23555" name="Text Box 1"/>
          <p:cNvSpPr txBox="1">
            <a:spLocks noChangeArrowheads="1"/>
          </p:cNvSpPr>
          <p:nvPr/>
        </p:nvSpPr>
        <p:spPr bwMode="auto">
          <a:xfrm>
            <a:off x="3882927" y="8687405"/>
            <a:ext cx="2972097" cy="45357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lnSpc>
                <a:spcPct val="102000"/>
              </a:lnSpc>
              <a:tabLst>
                <a:tab pos="0" algn="l"/>
                <a:tab pos="445980" algn="l"/>
                <a:tab pos="894963" algn="l"/>
                <a:tab pos="1343947" algn="l"/>
                <a:tab pos="1791429" algn="l"/>
                <a:tab pos="2240411" algn="l"/>
                <a:tab pos="2689395" algn="l"/>
                <a:tab pos="3138378" algn="l"/>
                <a:tab pos="3585860" algn="l"/>
                <a:tab pos="4034843" algn="l"/>
                <a:tab pos="4483826" algn="l"/>
                <a:tab pos="4932810" algn="l"/>
                <a:tab pos="5380291" algn="l"/>
                <a:tab pos="5830776" algn="l"/>
                <a:tab pos="6278258" algn="l"/>
                <a:tab pos="6728743" algn="l"/>
                <a:tab pos="7174722" algn="l"/>
                <a:tab pos="7625207" algn="l"/>
                <a:tab pos="8072689" algn="l"/>
                <a:tab pos="8523174" algn="l"/>
                <a:tab pos="8969154" algn="l"/>
              </a:tabLst>
            </a:pPr>
            <a:fld id="{01280FD9-2A68-43E3-956F-48FDE6DCD851}" type="slidenum">
              <a:rPr lang="en-GB" sz="1200">
                <a:solidFill>
                  <a:srgbClr val="000000"/>
                </a:solidFill>
                <a:latin typeface="Times New Roman" pitchFamily="18" charset="0"/>
              </a:rPr>
              <a:pPr algn="r">
                <a:lnSpc>
                  <a:spcPct val="102000"/>
                </a:lnSpc>
                <a:tabLst>
                  <a:tab pos="0" algn="l"/>
                  <a:tab pos="445980" algn="l"/>
                  <a:tab pos="894963" algn="l"/>
                  <a:tab pos="1343947" algn="l"/>
                  <a:tab pos="1791429" algn="l"/>
                  <a:tab pos="2240411" algn="l"/>
                  <a:tab pos="2689395" algn="l"/>
                  <a:tab pos="3138378" algn="l"/>
                  <a:tab pos="3585860" algn="l"/>
                  <a:tab pos="4034843" algn="l"/>
                  <a:tab pos="4483826" algn="l"/>
                  <a:tab pos="4932810" algn="l"/>
                  <a:tab pos="5380291" algn="l"/>
                  <a:tab pos="5830776" algn="l"/>
                  <a:tab pos="6278258" algn="l"/>
                  <a:tab pos="6728743" algn="l"/>
                  <a:tab pos="7174722" algn="l"/>
                  <a:tab pos="7625207" algn="l"/>
                  <a:tab pos="8072689" algn="l"/>
                  <a:tab pos="8523174" algn="l"/>
                  <a:tab pos="8969154" algn="l"/>
                </a:tabLst>
              </a:pPr>
              <a:t>8</a:t>
            </a:fld>
            <a:endParaRPr lang="en-GB" sz="12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3556" name="Text Box 2"/>
          <p:cNvSpPr txBox="1">
            <a:spLocks noChangeArrowheads="1"/>
          </p:cNvSpPr>
          <p:nvPr/>
        </p:nvSpPr>
        <p:spPr bwMode="auto">
          <a:xfrm>
            <a:off x="3882927" y="8687405"/>
            <a:ext cx="2973586" cy="45508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lnSpc>
                <a:spcPct val="102000"/>
              </a:lnSpc>
              <a:tabLst>
                <a:tab pos="0" algn="l"/>
                <a:tab pos="445980" algn="l"/>
                <a:tab pos="894963" algn="l"/>
                <a:tab pos="1343947" algn="l"/>
                <a:tab pos="1791429" algn="l"/>
                <a:tab pos="2240411" algn="l"/>
                <a:tab pos="2689395" algn="l"/>
                <a:tab pos="3138378" algn="l"/>
                <a:tab pos="3585860" algn="l"/>
                <a:tab pos="4034843" algn="l"/>
                <a:tab pos="4483826" algn="l"/>
                <a:tab pos="4932810" algn="l"/>
                <a:tab pos="5380291" algn="l"/>
                <a:tab pos="5830776" algn="l"/>
                <a:tab pos="6278258" algn="l"/>
                <a:tab pos="6728743" algn="l"/>
                <a:tab pos="7174722" algn="l"/>
                <a:tab pos="7625207" algn="l"/>
                <a:tab pos="8072689" algn="l"/>
                <a:tab pos="8523174" algn="l"/>
                <a:tab pos="8969154" algn="l"/>
              </a:tabLst>
            </a:pPr>
            <a:fld id="{0436F63F-FA4E-4C69-BC38-6258BBB9D99D}" type="slidenum">
              <a:rPr lang="en-GB" sz="1200">
                <a:solidFill>
                  <a:srgbClr val="000000"/>
                </a:solidFill>
                <a:latin typeface="Times New Roman" pitchFamily="18" charset="0"/>
              </a:rPr>
              <a:pPr algn="r">
                <a:lnSpc>
                  <a:spcPct val="102000"/>
                </a:lnSpc>
                <a:tabLst>
                  <a:tab pos="0" algn="l"/>
                  <a:tab pos="445980" algn="l"/>
                  <a:tab pos="894963" algn="l"/>
                  <a:tab pos="1343947" algn="l"/>
                  <a:tab pos="1791429" algn="l"/>
                  <a:tab pos="2240411" algn="l"/>
                  <a:tab pos="2689395" algn="l"/>
                  <a:tab pos="3138378" algn="l"/>
                  <a:tab pos="3585860" algn="l"/>
                  <a:tab pos="4034843" algn="l"/>
                  <a:tab pos="4483826" algn="l"/>
                  <a:tab pos="4932810" algn="l"/>
                  <a:tab pos="5380291" algn="l"/>
                  <a:tab pos="5830776" algn="l"/>
                  <a:tab pos="6278258" algn="l"/>
                  <a:tab pos="6728743" algn="l"/>
                  <a:tab pos="7174722" algn="l"/>
                  <a:tab pos="7625207" algn="l"/>
                  <a:tab pos="8072689" algn="l"/>
                  <a:tab pos="8523174" algn="l"/>
                  <a:tab pos="8969154" algn="l"/>
                </a:tabLst>
              </a:pPr>
              <a:t>8</a:t>
            </a:fld>
            <a:endParaRPr lang="en-GB" sz="12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3557" name="Text Box 3"/>
          <p:cNvSpPr txBox="1">
            <a:spLocks noChangeArrowheads="1"/>
          </p:cNvSpPr>
          <p:nvPr/>
        </p:nvSpPr>
        <p:spPr bwMode="auto">
          <a:xfrm>
            <a:off x="3882926" y="8687405"/>
            <a:ext cx="2975074" cy="45659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lnSpc>
                <a:spcPct val="102000"/>
              </a:lnSpc>
              <a:tabLst>
                <a:tab pos="0" algn="l"/>
                <a:tab pos="445980" algn="l"/>
                <a:tab pos="894963" algn="l"/>
                <a:tab pos="1343947" algn="l"/>
                <a:tab pos="1791429" algn="l"/>
                <a:tab pos="2240411" algn="l"/>
                <a:tab pos="2689395" algn="l"/>
                <a:tab pos="3138378" algn="l"/>
                <a:tab pos="3585860" algn="l"/>
                <a:tab pos="4034843" algn="l"/>
                <a:tab pos="4483826" algn="l"/>
                <a:tab pos="4932810" algn="l"/>
                <a:tab pos="5380291" algn="l"/>
                <a:tab pos="5830776" algn="l"/>
                <a:tab pos="6278258" algn="l"/>
                <a:tab pos="6728743" algn="l"/>
                <a:tab pos="7174722" algn="l"/>
                <a:tab pos="7625207" algn="l"/>
                <a:tab pos="8072689" algn="l"/>
                <a:tab pos="8523174" algn="l"/>
                <a:tab pos="8969154" algn="l"/>
              </a:tabLst>
            </a:pPr>
            <a:fld id="{39D4E833-23E5-439B-918B-26D216F95D8F}" type="slidenum">
              <a:rPr lang="en-GB" sz="1200">
                <a:solidFill>
                  <a:srgbClr val="000000"/>
                </a:solidFill>
                <a:latin typeface="Times New Roman" pitchFamily="18" charset="0"/>
              </a:rPr>
              <a:pPr algn="r">
                <a:lnSpc>
                  <a:spcPct val="102000"/>
                </a:lnSpc>
                <a:tabLst>
                  <a:tab pos="0" algn="l"/>
                  <a:tab pos="445980" algn="l"/>
                  <a:tab pos="894963" algn="l"/>
                  <a:tab pos="1343947" algn="l"/>
                  <a:tab pos="1791429" algn="l"/>
                  <a:tab pos="2240411" algn="l"/>
                  <a:tab pos="2689395" algn="l"/>
                  <a:tab pos="3138378" algn="l"/>
                  <a:tab pos="3585860" algn="l"/>
                  <a:tab pos="4034843" algn="l"/>
                  <a:tab pos="4483826" algn="l"/>
                  <a:tab pos="4932810" algn="l"/>
                  <a:tab pos="5380291" algn="l"/>
                  <a:tab pos="5830776" algn="l"/>
                  <a:tab pos="6278258" algn="l"/>
                  <a:tab pos="6728743" algn="l"/>
                  <a:tab pos="7174722" algn="l"/>
                  <a:tab pos="7625207" algn="l"/>
                  <a:tab pos="8072689" algn="l"/>
                  <a:tab pos="8523174" algn="l"/>
                  <a:tab pos="8969154" algn="l"/>
                </a:tabLst>
              </a:pPr>
              <a:t>8</a:t>
            </a:fld>
            <a:endParaRPr lang="en-GB" sz="12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3558" name="Text Box 4"/>
          <p:cNvSpPr txBox="1">
            <a:spLocks noChangeArrowheads="1"/>
          </p:cNvSpPr>
          <p:nvPr/>
        </p:nvSpPr>
        <p:spPr bwMode="auto">
          <a:xfrm>
            <a:off x="1154906" y="693965"/>
            <a:ext cx="4549676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9729" tIns="44865" rIns="89729" bIns="44865" anchor="ctr"/>
          <a:lstStyle/>
          <a:p>
            <a:endParaRPr lang="en-US"/>
          </a:p>
        </p:txBody>
      </p:sp>
      <p:sp>
        <p:nvSpPr>
          <p:cNvPr id="23559" name="Rectangle 5"/>
          <p:cNvSpPr>
            <a:spLocks noGrp="1" noChangeArrowheads="1"/>
          </p:cNvSpPr>
          <p:nvPr>
            <p:ph type="body"/>
          </p:nvPr>
        </p:nvSpPr>
        <p:spPr>
          <a:xfrm>
            <a:off x="686099" y="4342191"/>
            <a:ext cx="5484316" cy="4113893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="" xmlns:p14="http://schemas.microsoft.com/office/powerpoint/2010/main" val="25596386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tabLst>
                <a:tab pos="0" algn="l"/>
                <a:tab pos="445980" algn="l"/>
                <a:tab pos="894963" algn="l"/>
                <a:tab pos="1343947" algn="l"/>
                <a:tab pos="1791429" algn="l"/>
                <a:tab pos="2240411" algn="l"/>
                <a:tab pos="2689395" algn="l"/>
                <a:tab pos="3138378" algn="l"/>
                <a:tab pos="3585860" algn="l"/>
                <a:tab pos="4034843" algn="l"/>
                <a:tab pos="4483826" algn="l"/>
                <a:tab pos="4932810" algn="l"/>
                <a:tab pos="5380291" algn="l"/>
                <a:tab pos="5830776" algn="l"/>
                <a:tab pos="6278258" algn="l"/>
                <a:tab pos="6728743" algn="l"/>
                <a:tab pos="7174722" algn="l"/>
                <a:tab pos="7625207" algn="l"/>
                <a:tab pos="8072689" algn="l"/>
                <a:tab pos="8523174" algn="l"/>
                <a:tab pos="8969154" algn="l"/>
              </a:tabLst>
            </a:pPr>
            <a:fld id="{EEF31440-3389-4D05-B9E8-7870C1FD6467}" type="slidenum">
              <a:rPr lang="en-GB" smtClean="0"/>
              <a:pPr>
                <a:tabLst>
                  <a:tab pos="0" algn="l"/>
                  <a:tab pos="445980" algn="l"/>
                  <a:tab pos="894963" algn="l"/>
                  <a:tab pos="1343947" algn="l"/>
                  <a:tab pos="1791429" algn="l"/>
                  <a:tab pos="2240411" algn="l"/>
                  <a:tab pos="2689395" algn="l"/>
                  <a:tab pos="3138378" algn="l"/>
                  <a:tab pos="3585860" algn="l"/>
                  <a:tab pos="4034843" algn="l"/>
                  <a:tab pos="4483826" algn="l"/>
                  <a:tab pos="4932810" algn="l"/>
                  <a:tab pos="5380291" algn="l"/>
                  <a:tab pos="5830776" algn="l"/>
                  <a:tab pos="6278258" algn="l"/>
                  <a:tab pos="6728743" algn="l"/>
                  <a:tab pos="7174722" algn="l"/>
                  <a:tab pos="7625207" algn="l"/>
                  <a:tab pos="8072689" algn="l"/>
                  <a:tab pos="8523174" algn="l"/>
                  <a:tab pos="8969154" algn="l"/>
                </a:tabLst>
              </a:pPr>
              <a:t>9</a:t>
            </a:fld>
            <a:endParaRPr lang="en-GB" dirty="0" smtClean="0"/>
          </a:p>
        </p:txBody>
      </p:sp>
      <p:sp>
        <p:nvSpPr>
          <p:cNvPr id="23555" name="Text Box 1"/>
          <p:cNvSpPr txBox="1">
            <a:spLocks noChangeArrowheads="1"/>
          </p:cNvSpPr>
          <p:nvPr/>
        </p:nvSpPr>
        <p:spPr bwMode="auto">
          <a:xfrm>
            <a:off x="3882927" y="8687405"/>
            <a:ext cx="2972097" cy="45357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lnSpc>
                <a:spcPct val="102000"/>
              </a:lnSpc>
              <a:tabLst>
                <a:tab pos="0" algn="l"/>
                <a:tab pos="445980" algn="l"/>
                <a:tab pos="894963" algn="l"/>
                <a:tab pos="1343947" algn="l"/>
                <a:tab pos="1791429" algn="l"/>
                <a:tab pos="2240411" algn="l"/>
                <a:tab pos="2689395" algn="l"/>
                <a:tab pos="3138378" algn="l"/>
                <a:tab pos="3585860" algn="l"/>
                <a:tab pos="4034843" algn="l"/>
                <a:tab pos="4483826" algn="l"/>
                <a:tab pos="4932810" algn="l"/>
                <a:tab pos="5380291" algn="l"/>
                <a:tab pos="5830776" algn="l"/>
                <a:tab pos="6278258" algn="l"/>
                <a:tab pos="6728743" algn="l"/>
                <a:tab pos="7174722" algn="l"/>
                <a:tab pos="7625207" algn="l"/>
                <a:tab pos="8072689" algn="l"/>
                <a:tab pos="8523174" algn="l"/>
                <a:tab pos="8969154" algn="l"/>
              </a:tabLst>
            </a:pPr>
            <a:fld id="{01280FD9-2A68-43E3-956F-48FDE6DCD851}" type="slidenum">
              <a:rPr lang="en-GB" sz="1200">
                <a:solidFill>
                  <a:srgbClr val="000000"/>
                </a:solidFill>
                <a:latin typeface="Times New Roman" pitchFamily="18" charset="0"/>
              </a:rPr>
              <a:pPr algn="r">
                <a:lnSpc>
                  <a:spcPct val="102000"/>
                </a:lnSpc>
                <a:tabLst>
                  <a:tab pos="0" algn="l"/>
                  <a:tab pos="445980" algn="l"/>
                  <a:tab pos="894963" algn="l"/>
                  <a:tab pos="1343947" algn="l"/>
                  <a:tab pos="1791429" algn="l"/>
                  <a:tab pos="2240411" algn="l"/>
                  <a:tab pos="2689395" algn="l"/>
                  <a:tab pos="3138378" algn="l"/>
                  <a:tab pos="3585860" algn="l"/>
                  <a:tab pos="4034843" algn="l"/>
                  <a:tab pos="4483826" algn="l"/>
                  <a:tab pos="4932810" algn="l"/>
                  <a:tab pos="5380291" algn="l"/>
                  <a:tab pos="5830776" algn="l"/>
                  <a:tab pos="6278258" algn="l"/>
                  <a:tab pos="6728743" algn="l"/>
                  <a:tab pos="7174722" algn="l"/>
                  <a:tab pos="7625207" algn="l"/>
                  <a:tab pos="8072689" algn="l"/>
                  <a:tab pos="8523174" algn="l"/>
                  <a:tab pos="8969154" algn="l"/>
                </a:tabLst>
              </a:pPr>
              <a:t>9</a:t>
            </a:fld>
            <a:endParaRPr lang="en-GB" sz="12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3556" name="Text Box 2"/>
          <p:cNvSpPr txBox="1">
            <a:spLocks noChangeArrowheads="1"/>
          </p:cNvSpPr>
          <p:nvPr/>
        </p:nvSpPr>
        <p:spPr bwMode="auto">
          <a:xfrm>
            <a:off x="3882927" y="8687405"/>
            <a:ext cx="2973586" cy="45508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lnSpc>
                <a:spcPct val="102000"/>
              </a:lnSpc>
              <a:tabLst>
                <a:tab pos="0" algn="l"/>
                <a:tab pos="445980" algn="l"/>
                <a:tab pos="894963" algn="l"/>
                <a:tab pos="1343947" algn="l"/>
                <a:tab pos="1791429" algn="l"/>
                <a:tab pos="2240411" algn="l"/>
                <a:tab pos="2689395" algn="l"/>
                <a:tab pos="3138378" algn="l"/>
                <a:tab pos="3585860" algn="l"/>
                <a:tab pos="4034843" algn="l"/>
                <a:tab pos="4483826" algn="l"/>
                <a:tab pos="4932810" algn="l"/>
                <a:tab pos="5380291" algn="l"/>
                <a:tab pos="5830776" algn="l"/>
                <a:tab pos="6278258" algn="l"/>
                <a:tab pos="6728743" algn="l"/>
                <a:tab pos="7174722" algn="l"/>
                <a:tab pos="7625207" algn="l"/>
                <a:tab pos="8072689" algn="l"/>
                <a:tab pos="8523174" algn="l"/>
                <a:tab pos="8969154" algn="l"/>
              </a:tabLst>
            </a:pPr>
            <a:fld id="{0436F63F-FA4E-4C69-BC38-6258BBB9D99D}" type="slidenum">
              <a:rPr lang="en-GB" sz="1200">
                <a:solidFill>
                  <a:srgbClr val="000000"/>
                </a:solidFill>
                <a:latin typeface="Times New Roman" pitchFamily="18" charset="0"/>
              </a:rPr>
              <a:pPr algn="r">
                <a:lnSpc>
                  <a:spcPct val="102000"/>
                </a:lnSpc>
                <a:tabLst>
                  <a:tab pos="0" algn="l"/>
                  <a:tab pos="445980" algn="l"/>
                  <a:tab pos="894963" algn="l"/>
                  <a:tab pos="1343947" algn="l"/>
                  <a:tab pos="1791429" algn="l"/>
                  <a:tab pos="2240411" algn="l"/>
                  <a:tab pos="2689395" algn="l"/>
                  <a:tab pos="3138378" algn="l"/>
                  <a:tab pos="3585860" algn="l"/>
                  <a:tab pos="4034843" algn="l"/>
                  <a:tab pos="4483826" algn="l"/>
                  <a:tab pos="4932810" algn="l"/>
                  <a:tab pos="5380291" algn="l"/>
                  <a:tab pos="5830776" algn="l"/>
                  <a:tab pos="6278258" algn="l"/>
                  <a:tab pos="6728743" algn="l"/>
                  <a:tab pos="7174722" algn="l"/>
                  <a:tab pos="7625207" algn="l"/>
                  <a:tab pos="8072689" algn="l"/>
                  <a:tab pos="8523174" algn="l"/>
                  <a:tab pos="8969154" algn="l"/>
                </a:tabLst>
              </a:pPr>
              <a:t>9</a:t>
            </a:fld>
            <a:endParaRPr lang="en-GB" sz="12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3557" name="Text Box 3"/>
          <p:cNvSpPr txBox="1">
            <a:spLocks noChangeArrowheads="1"/>
          </p:cNvSpPr>
          <p:nvPr/>
        </p:nvSpPr>
        <p:spPr bwMode="auto">
          <a:xfrm>
            <a:off x="3882926" y="8687405"/>
            <a:ext cx="2975074" cy="45659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lnSpc>
                <a:spcPct val="102000"/>
              </a:lnSpc>
              <a:tabLst>
                <a:tab pos="0" algn="l"/>
                <a:tab pos="445980" algn="l"/>
                <a:tab pos="894963" algn="l"/>
                <a:tab pos="1343947" algn="l"/>
                <a:tab pos="1791429" algn="l"/>
                <a:tab pos="2240411" algn="l"/>
                <a:tab pos="2689395" algn="l"/>
                <a:tab pos="3138378" algn="l"/>
                <a:tab pos="3585860" algn="l"/>
                <a:tab pos="4034843" algn="l"/>
                <a:tab pos="4483826" algn="l"/>
                <a:tab pos="4932810" algn="l"/>
                <a:tab pos="5380291" algn="l"/>
                <a:tab pos="5830776" algn="l"/>
                <a:tab pos="6278258" algn="l"/>
                <a:tab pos="6728743" algn="l"/>
                <a:tab pos="7174722" algn="l"/>
                <a:tab pos="7625207" algn="l"/>
                <a:tab pos="8072689" algn="l"/>
                <a:tab pos="8523174" algn="l"/>
                <a:tab pos="8969154" algn="l"/>
              </a:tabLst>
            </a:pPr>
            <a:fld id="{39D4E833-23E5-439B-918B-26D216F95D8F}" type="slidenum">
              <a:rPr lang="en-GB" sz="1200">
                <a:solidFill>
                  <a:srgbClr val="000000"/>
                </a:solidFill>
                <a:latin typeface="Times New Roman" pitchFamily="18" charset="0"/>
              </a:rPr>
              <a:pPr algn="r">
                <a:lnSpc>
                  <a:spcPct val="102000"/>
                </a:lnSpc>
                <a:tabLst>
                  <a:tab pos="0" algn="l"/>
                  <a:tab pos="445980" algn="l"/>
                  <a:tab pos="894963" algn="l"/>
                  <a:tab pos="1343947" algn="l"/>
                  <a:tab pos="1791429" algn="l"/>
                  <a:tab pos="2240411" algn="l"/>
                  <a:tab pos="2689395" algn="l"/>
                  <a:tab pos="3138378" algn="l"/>
                  <a:tab pos="3585860" algn="l"/>
                  <a:tab pos="4034843" algn="l"/>
                  <a:tab pos="4483826" algn="l"/>
                  <a:tab pos="4932810" algn="l"/>
                  <a:tab pos="5380291" algn="l"/>
                  <a:tab pos="5830776" algn="l"/>
                  <a:tab pos="6278258" algn="l"/>
                  <a:tab pos="6728743" algn="l"/>
                  <a:tab pos="7174722" algn="l"/>
                  <a:tab pos="7625207" algn="l"/>
                  <a:tab pos="8072689" algn="l"/>
                  <a:tab pos="8523174" algn="l"/>
                  <a:tab pos="8969154" algn="l"/>
                </a:tabLst>
              </a:pPr>
              <a:t>9</a:t>
            </a:fld>
            <a:endParaRPr lang="en-GB" sz="12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3558" name="Text Box 4"/>
          <p:cNvSpPr txBox="1">
            <a:spLocks noChangeArrowheads="1"/>
          </p:cNvSpPr>
          <p:nvPr/>
        </p:nvSpPr>
        <p:spPr bwMode="auto">
          <a:xfrm>
            <a:off x="1154906" y="693965"/>
            <a:ext cx="4549676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9729" tIns="44865" rIns="89729" bIns="44865" anchor="ctr"/>
          <a:lstStyle/>
          <a:p>
            <a:endParaRPr lang="en-US"/>
          </a:p>
        </p:txBody>
      </p:sp>
      <p:sp>
        <p:nvSpPr>
          <p:cNvPr id="23559" name="Rectangle 5"/>
          <p:cNvSpPr>
            <a:spLocks noGrp="1" noChangeArrowheads="1"/>
          </p:cNvSpPr>
          <p:nvPr>
            <p:ph type="body"/>
          </p:nvPr>
        </p:nvSpPr>
        <p:spPr>
          <a:xfrm>
            <a:off x="686099" y="4342191"/>
            <a:ext cx="5484316" cy="4113893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="" xmlns:p14="http://schemas.microsoft.com/office/powerpoint/2010/main" val="25596386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tabLst>
                <a:tab pos="0" algn="l"/>
                <a:tab pos="445980" algn="l"/>
                <a:tab pos="894963" algn="l"/>
                <a:tab pos="1343947" algn="l"/>
                <a:tab pos="1791429" algn="l"/>
                <a:tab pos="2240411" algn="l"/>
                <a:tab pos="2689395" algn="l"/>
                <a:tab pos="3138378" algn="l"/>
                <a:tab pos="3585860" algn="l"/>
                <a:tab pos="4034843" algn="l"/>
                <a:tab pos="4483826" algn="l"/>
                <a:tab pos="4932810" algn="l"/>
                <a:tab pos="5380291" algn="l"/>
                <a:tab pos="5830776" algn="l"/>
                <a:tab pos="6278258" algn="l"/>
                <a:tab pos="6728743" algn="l"/>
                <a:tab pos="7174722" algn="l"/>
                <a:tab pos="7625207" algn="l"/>
                <a:tab pos="8072689" algn="l"/>
                <a:tab pos="8523174" algn="l"/>
                <a:tab pos="8969154" algn="l"/>
              </a:tabLst>
            </a:pPr>
            <a:fld id="{EEF31440-3389-4D05-B9E8-7870C1FD6467}" type="slidenum">
              <a:rPr lang="en-GB" smtClean="0"/>
              <a:pPr>
                <a:tabLst>
                  <a:tab pos="0" algn="l"/>
                  <a:tab pos="445980" algn="l"/>
                  <a:tab pos="894963" algn="l"/>
                  <a:tab pos="1343947" algn="l"/>
                  <a:tab pos="1791429" algn="l"/>
                  <a:tab pos="2240411" algn="l"/>
                  <a:tab pos="2689395" algn="l"/>
                  <a:tab pos="3138378" algn="l"/>
                  <a:tab pos="3585860" algn="l"/>
                  <a:tab pos="4034843" algn="l"/>
                  <a:tab pos="4483826" algn="l"/>
                  <a:tab pos="4932810" algn="l"/>
                  <a:tab pos="5380291" algn="l"/>
                  <a:tab pos="5830776" algn="l"/>
                  <a:tab pos="6278258" algn="l"/>
                  <a:tab pos="6728743" algn="l"/>
                  <a:tab pos="7174722" algn="l"/>
                  <a:tab pos="7625207" algn="l"/>
                  <a:tab pos="8072689" algn="l"/>
                  <a:tab pos="8523174" algn="l"/>
                  <a:tab pos="8969154" algn="l"/>
                </a:tabLst>
              </a:pPr>
              <a:t>11</a:t>
            </a:fld>
            <a:endParaRPr lang="en-GB" dirty="0" smtClean="0"/>
          </a:p>
        </p:txBody>
      </p:sp>
      <p:sp>
        <p:nvSpPr>
          <p:cNvPr id="23555" name="Text Box 1"/>
          <p:cNvSpPr txBox="1">
            <a:spLocks noChangeArrowheads="1"/>
          </p:cNvSpPr>
          <p:nvPr/>
        </p:nvSpPr>
        <p:spPr bwMode="auto">
          <a:xfrm>
            <a:off x="3882927" y="8687405"/>
            <a:ext cx="2972097" cy="45357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lnSpc>
                <a:spcPct val="102000"/>
              </a:lnSpc>
              <a:tabLst>
                <a:tab pos="0" algn="l"/>
                <a:tab pos="445980" algn="l"/>
                <a:tab pos="894963" algn="l"/>
                <a:tab pos="1343947" algn="l"/>
                <a:tab pos="1791429" algn="l"/>
                <a:tab pos="2240411" algn="l"/>
                <a:tab pos="2689395" algn="l"/>
                <a:tab pos="3138378" algn="l"/>
                <a:tab pos="3585860" algn="l"/>
                <a:tab pos="4034843" algn="l"/>
                <a:tab pos="4483826" algn="l"/>
                <a:tab pos="4932810" algn="l"/>
                <a:tab pos="5380291" algn="l"/>
                <a:tab pos="5830776" algn="l"/>
                <a:tab pos="6278258" algn="l"/>
                <a:tab pos="6728743" algn="l"/>
                <a:tab pos="7174722" algn="l"/>
                <a:tab pos="7625207" algn="l"/>
                <a:tab pos="8072689" algn="l"/>
                <a:tab pos="8523174" algn="l"/>
                <a:tab pos="8969154" algn="l"/>
              </a:tabLst>
            </a:pPr>
            <a:fld id="{01280FD9-2A68-43E3-956F-48FDE6DCD851}" type="slidenum">
              <a:rPr lang="en-GB" sz="1200">
                <a:solidFill>
                  <a:srgbClr val="000000"/>
                </a:solidFill>
                <a:latin typeface="Times New Roman" pitchFamily="18" charset="0"/>
              </a:rPr>
              <a:pPr algn="r">
                <a:lnSpc>
                  <a:spcPct val="102000"/>
                </a:lnSpc>
                <a:tabLst>
                  <a:tab pos="0" algn="l"/>
                  <a:tab pos="445980" algn="l"/>
                  <a:tab pos="894963" algn="l"/>
                  <a:tab pos="1343947" algn="l"/>
                  <a:tab pos="1791429" algn="l"/>
                  <a:tab pos="2240411" algn="l"/>
                  <a:tab pos="2689395" algn="l"/>
                  <a:tab pos="3138378" algn="l"/>
                  <a:tab pos="3585860" algn="l"/>
                  <a:tab pos="4034843" algn="l"/>
                  <a:tab pos="4483826" algn="l"/>
                  <a:tab pos="4932810" algn="l"/>
                  <a:tab pos="5380291" algn="l"/>
                  <a:tab pos="5830776" algn="l"/>
                  <a:tab pos="6278258" algn="l"/>
                  <a:tab pos="6728743" algn="l"/>
                  <a:tab pos="7174722" algn="l"/>
                  <a:tab pos="7625207" algn="l"/>
                  <a:tab pos="8072689" algn="l"/>
                  <a:tab pos="8523174" algn="l"/>
                  <a:tab pos="8969154" algn="l"/>
                </a:tabLst>
              </a:pPr>
              <a:t>11</a:t>
            </a:fld>
            <a:endParaRPr lang="en-GB" sz="12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3556" name="Text Box 2"/>
          <p:cNvSpPr txBox="1">
            <a:spLocks noChangeArrowheads="1"/>
          </p:cNvSpPr>
          <p:nvPr/>
        </p:nvSpPr>
        <p:spPr bwMode="auto">
          <a:xfrm>
            <a:off x="3882927" y="8687405"/>
            <a:ext cx="2973586" cy="45508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lnSpc>
                <a:spcPct val="102000"/>
              </a:lnSpc>
              <a:tabLst>
                <a:tab pos="0" algn="l"/>
                <a:tab pos="445980" algn="l"/>
                <a:tab pos="894963" algn="l"/>
                <a:tab pos="1343947" algn="l"/>
                <a:tab pos="1791429" algn="l"/>
                <a:tab pos="2240411" algn="l"/>
                <a:tab pos="2689395" algn="l"/>
                <a:tab pos="3138378" algn="l"/>
                <a:tab pos="3585860" algn="l"/>
                <a:tab pos="4034843" algn="l"/>
                <a:tab pos="4483826" algn="l"/>
                <a:tab pos="4932810" algn="l"/>
                <a:tab pos="5380291" algn="l"/>
                <a:tab pos="5830776" algn="l"/>
                <a:tab pos="6278258" algn="l"/>
                <a:tab pos="6728743" algn="l"/>
                <a:tab pos="7174722" algn="l"/>
                <a:tab pos="7625207" algn="l"/>
                <a:tab pos="8072689" algn="l"/>
                <a:tab pos="8523174" algn="l"/>
                <a:tab pos="8969154" algn="l"/>
              </a:tabLst>
            </a:pPr>
            <a:fld id="{0436F63F-FA4E-4C69-BC38-6258BBB9D99D}" type="slidenum">
              <a:rPr lang="en-GB" sz="1200">
                <a:solidFill>
                  <a:srgbClr val="000000"/>
                </a:solidFill>
                <a:latin typeface="Times New Roman" pitchFamily="18" charset="0"/>
              </a:rPr>
              <a:pPr algn="r">
                <a:lnSpc>
                  <a:spcPct val="102000"/>
                </a:lnSpc>
                <a:tabLst>
                  <a:tab pos="0" algn="l"/>
                  <a:tab pos="445980" algn="l"/>
                  <a:tab pos="894963" algn="l"/>
                  <a:tab pos="1343947" algn="l"/>
                  <a:tab pos="1791429" algn="l"/>
                  <a:tab pos="2240411" algn="l"/>
                  <a:tab pos="2689395" algn="l"/>
                  <a:tab pos="3138378" algn="l"/>
                  <a:tab pos="3585860" algn="l"/>
                  <a:tab pos="4034843" algn="l"/>
                  <a:tab pos="4483826" algn="l"/>
                  <a:tab pos="4932810" algn="l"/>
                  <a:tab pos="5380291" algn="l"/>
                  <a:tab pos="5830776" algn="l"/>
                  <a:tab pos="6278258" algn="l"/>
                  <a:tab pos="6728743" algn="l"/>
                  <a:tab pos="7174722" algn="l"/>
                  <a:tab pos="7625207" algn="l"/>
                  <a:tab pos="8072689" algn="l"/>
                  <a:tab pos="8523174" algn="l"/>
                  <a:tab pos="8969154" algn="l"/>
                </a:tabLst>
              </a:pPr>
              <a:t>11</a:t>
            </a:fld>
            <a:endParaRPr lang="en-GB" sz="12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3557" name="Text Box 3"/>
          <p:cNvSpPr txBox="1">
            <a:spLocks noChangeArrowheads="1"/>
          </p:cNvSpPr>
          <p:nvPr/>
        </p:nvSpPr>
        <p:spPr bwMode="auto">
          <a:xfrm>
            <a:off x="3882926" y="8687405"/>
            <a:ext cx="2975074" cy="45659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lnSpc>
                <a:spcPct val="102000"/>
              </a:lnSpc>
              <a:tabLst>
                <a:tab pos="0" algn="l"/>
                <a:tab pos="445980" algn="l"/>
                <a:tab pos="894963" algn="l"/>
                <a:tab pos="1343947" algn="l"/>
                <a:tab pos="1791429" algn="l"/>
                <a:tab pos="2240411" algn="l"/>
                <a:tab pos="2689395" algn="l"/>
                <a:tab pos="3138378" algn="l"/>
                <a:tab pos="3585860" algn="l"/>
                <a:tab pos="4034843" algn="l"/>
                <a:tab pos="4483826" algn="l"/>
                <a:tab pos="4932810" algn="l"/>
                <a:tab pos="5380291" algn="l"/>
                <a:tab pos="5830776" algn="l"/>
                <a:tab pos="6278258" algn="l"/>
                <a:tab pos="6728743" algn="l"/>
                <a:tab pos="7174722" algn="l"/>
                <a:tab pos="7625207" algn="l"/>
                <a:tab pos="8072689" algn="l"/>
                <a:tab pos="8523174" algn="l"/>
                <a:tab pos="8969154" algn="l"/>
              </a:tabLst>
            </a:pPr>
            <a:fld id="{39D4E833-23E5-439B-918B-26D216F95D8F}" type="slidenum">
              <a:rPr lang="en-GB" sz="1200">
                <a:solidFill>
                  <a:srgbClr val="000000"/>
                </a:solidFill>
                <a:latin typeface="Times New Roman" pitchFamily="18" charset="0"/>
              </a:rPr>
              <a:pPr algn="r">
                <a:lnSpc>
                  <a:spcPct val="102000"/>
                </a:lnSpc>
                <a:tabLst>
                  <a:tab pos="0" algn="l"/>
                  <a:tab pos="445980" algn="l"/>
                  <a:tab pos="894963" algn="l"/>
                  <a:tab pos="1343947" algn="l"/>
                  <a:tab pos="1791429" algn="l"/>
                  <a:tab pos="2240411" algn="l"/>
                  <a:tab pos="2689395" algn="l"/>
                  <a:tab pos="3138378" algn="l"/>
                  <a:tab pos="3585860" algn="l"/>
                  <a:tab pos="4034843" algn="l"/>
                  <a:tab pos="4483826" algn="l"/>
                  <a:tab pos="4932810" algn="l"/>
                  <a:tab pos="5380291" algn="l"/>
                  <a:tab pos="5830776" algn="l"/>
                  <a:tab pos="6278258" algn="l"/>
                  <a:tab pos="6728743" algn="l"/>
                  <a:tab pos="7174722" algn="l"/>
                  <a:tab pos="7625207" algn="l"/>
                  <a:tab pos="8072689" algn="l"/>
                  <a:tab pos="8523174" algn="l"/>
                  <a:tab pos="8969154" algn="l"/>
                </a:tabLst>
              </a:pPr>
              <a:t>11</a:t>
            </a:fld>
            <a:endParaRPr lang="en-GB" sz="12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3558" name="Text Box 4"/>
          <p:cNvSpPr txBox="1">
            <a:spLocks noChangeArrowheads="1"/>
          </p:cNvSpPr>
          <p:nvPr/>
        </p:nvSpPr>
        <p:spPr bwMode="auto">
          <a:xfrm>
            <a:off x="1154906" y="693965"/>
            <a:ext cx="4549676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9729" tIns="44865" rIns="89729" bIns="44865" anchor="ctr"/>
          <a:lstStyle/>
          <a:p>
            <a:endParaRPr lang="en-US"/>
          </a:p>
        </p:txBody>
      </p:sp>
      <p:sp>
        <p:nvSpPr>
          <p:cNvPr id="23559" name="Rectangle 5"/>
          <p:cNvSpPr>
            <a:spLocks noGrp="1" noChangeArrowheads="1"/>
          </p:cNvSpPr>
          <p:nvPr>
            <p:ph type="body"/>
          </p:nvPr>
        </p:nvSpPr>
        <p:spPr>
          <a:xfrm>
            <a:off x="686099" y="4342191"/>
            <a:ext cx="5484316" cy="4113893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="" xmlns:p14="http://schemas.microsoft.com/office/powerpoint/2010/main" val="25596386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tabLst>
                <a:tab pos="0" algn="l"/>
                <a:tab pos="445980" algn="l"/>
                <a:tab pos="894963" algn="l"/>
                <a:tab pos="1343947" algn="l"/>
                <a:tab pos="1791429" algn="l"/>
                <a:tab pos="2240411" algn="l"/>
                <a:tab pos="2689395" algn="l"/>
                <a:tab pos="3138378" algn="l"/>
                <a:tab pos="3585860" algn="l"/>
                <a:tab pos="4034843" algn="l"/>
                <a:tab pos="4483826" algn="l"/>
                <a:tab pos="4932810" algn="l"/>
                <a:tab pos="5380291" algn="l"/>
                <a:tab pos="5830776" algn="l"/>
                <a:tab pos="6278258" algn="l"/>
                <a:tab pos="6728743" algn="l"/>
                <a:tab pos="7174722" algn="l"/>
                <a:tab pos="7625207" algn="l"/>
                <a:tab pos="8072689" algn="l"/>
                <a:tab pos="8523174" algn="l"/>
                <a:tab pos="8969154" algn="l"/>
              </a:tabLst>
            </a:pPr>
            <a:fld id="{EEF31440-3389-4D05-B9E8-7870C1FD6467}" type="slidenum">
              <a:rPr lang="en-GB" smtClean="0"/>
              <a:pPr>
                <a:tabLst>
                  <a:tab pos="0" algn="l"/>
                  <a:tab pos="445980" algn="l"/>
                  <a:tab pos="894963" algn="l"/>
                  <a:tab pos="1343947" algn="l"/>
                  <a:tab pos="1791429" algn="l"/>
                  <a:tab pos="2240411" algn="l"/>
                  <a:tab pos="2689395" algn="l"/>
                  <a:tab pos="3138378" algn="l"/>
                  <a:tab pos="3585860" algn="l"/>
                  <a:tab pos="4034843" algn="l"/>
                  <a:tab pos="4483826" algn="l"/>
                  <a:tab pos="4932810" algn="l"/>
                  <a:tab pos="5380291" algn="l"/>
                  <a:tab pos="5830776" algn="l"/>
                  <a:tab pos="6278258" algn="l"/>
                  <a:tab pos="6728743" algn="l"/>
                  <a:tab pos="7174722" algn="l"/>
                  <a:tab pos="7625207" algn="l"/>
                  <a:tab pos="8072689" algn="l"/>
                  <a:tab pos="8523174" algn="l"/>
                  <a:tab pos="8969154" algn="l"/>
                </a:tabLst>
              </a:pPr>
              <a:t>12</a:t>
            </a:fld>
            <a:endParaRPr lang="en-GB" dirty="0" smtClean="0"/>
          </a:p>
        </p:txBody>
      </p:sp>
      <p:sp>
        <p:nvSpPr>
          <p:cNvPr id="23555" name="Text Box 1"/>
          <p:cNvSpPr txBox="1">
            <a:spLocks noChangeArrowheads="1"/>
          </p:cNvSpPr>
          <p:nvPr/>
        </p:nvSpPr>
        <p:spPr bwMode="auto">
          <a:xfrm>
            <a:off x="3882927" y="8687405"/>
            <a:ext cx="2972097" cy="45357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lnSpc>
                <a:spcPct val="102000"/>
              </a:lnSpc>
              <a:tabLst>
                <a:tab pos="0" algn="l"/>
                <a:tab pos="445980" algn="l"/>
                <a:tab pos="894963" algn="l"/>
                <a:tab pos="1343947" algn="l"/>
                <a:tab pos="1791429" algn="l"/>
                <a:tab pos="2240411" algn="l"/>
                <a:tab pos="2689395" algn="l"/>
                <a:tab pos="3138378" algn="l"/>
                <a:tab pos="3585860" algn="l"/>
                <a:tab pos="4034843" algn="l"/>
                <a:tab pos="4483826" algn="l"/>
                <a:tab pos="4932810" algn="l"/>
                <a:tab pos="5380291" algn="l"/>
                <a:tab pos="5830776" algn="l"/>
                <a:tab pos="6278258" algn="l"/>
                <a:tab pos="6728743" algn="l"/>
                <a:tab pos="7174722" algn="l"/>
                <a:tab pos="7625207" algn="l"/>
                <a:tab pos="8072689" algn="l"/>
                <a:tab pos="8523174" algn="l"/>
                <a:tab pos="8969154" algn="l"/>
              </a:tabLst>
            </a:pPr>
            <a:fld id="{01280FD9-2A68-43E3-956F-48FDE6DCD851}" type="slidenum">
              <a:rPr lang="en-GB" sz="1200">
                <a:solidFill>
                  <a:srgbClr val="000000"/>
                </a:solidFill>
                <a:latin typeface="Times New Roman" pitchFamily="18" charset="0"/>
              </a:rPr>
              <a:pPr algn="r">
                <a:lnSpc>
                  <a:spcPct val="102000"/>
                </a:lnSpc>
                <a:tabLst>
                  <a:tab pos="0" algn="l"/>
                  <a:tab pos="445980" algn="l"/>
                  <a:tab pos="894963" algn="l"/>
                  <a:tab pos="1343947" algn="l"/>
                  <a:tab pos="1791429" algn="l"/>
                  <a:tab pos="2240411" algn="l"/>
                  <a:tab pos="2689395" algn="l"/>
                  <a:tab pos="3138378" algn="l"/>
                  <a:tab pos="3585860" algn="l"/>
                  <a:tab pos="4034843" algn="l"/>
                  <a:tab pos="4483826" algn="l"/>
                  <a:tab pos="4932810" algn="l"/>
                  <a:tab pos="5380291" algn="l"/>
                  <a:tab pos="5830776" algn="l"/>
                  <a:tab pos="6278258" algn="l"/>
                  <a:tab pos="6728743" algn="l"/>
                  <a:tab pos="7174722" algn="l"/>
                  <a:tab pos="7625207" algn="l"/>
                  <a:tab pos="8072689" algn="l"/>
                  <a:tab pos="8523174" algn="l"/>
                  <a:tab pos="8969154" algn="l"/>
                </a:tabLst>
              </a:pPr>
              <a:t>12</a:t>
            </a:fld>
            <a:endParaRPr lang="en-GB" sz="12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3556" name="Text Box 2"/>
          <p:cNvSpPr txBox="1">
            <a:spLocks noChangeArrowheads="1"/>
          </p:cNvSpPr>
          <p:nvPr/>
        </p:nvSpPr>
        <p:spPr bwMode="auto">
          <a:xfrm>
            <a:off x="3882927" y="8687405"/>
            <a:ext cx="2973586" cy="45508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lnSpc>
                <a:spcPct val="102000"/>
              </a:lnSpc>
              <a:tabLst>
                <a:tab pos="0" algn="l"/>
                <a:tab pos="445980" algn="l"/>
                <a:tab pos="894963" algn="l"/>
                <a:tab pos="1343947" algn="l"/>
                <a:tab pos="1791429" algn="l"/>
                <a:tab pos="2240411" algn="l"/>
                <a:tab pos="2689395" algn="l"/>
                <a:tab pos="3138378" algn="l"/>
                <a:tab pos="3585860" algn="l"/>
                <a:tab pos="4034843" algn="l"/>
                <a:tab pos="4483826" algn="l"/>
                <a:tab pos="4932810" algn="l"/>
                <a:tab pos="5380291" algn="l"/>
                <a:tab pos="5830776" algn="l"/>
                <a:tab pos="6278258" algn="l"/>
                <a:tab pos="6728743" algn="l"/>
                <a:tab pos="7174722" algn="l"/>
                <a:tab pos="7625207" algn="l"/>
                <a:tab pos="8072689" algn="l"/>
                <a:tab pos="8523174" algn="l"/>
                <a:tab pos="8969154" algn="l"/>
              </a:tabLst>
            </a:pPr>
            <a:fld id="{0436F63F-FA4E-4C69-BC38-6258BBB9D99D}" type="slidenum">
              <a:rPr lang="en-GB" sz="1200">
                <a:solidFill>
                  <a:srgbClr val="000000"/>
                </a:solidFill>
                <a:latin typeface="Times New Roman" pitchFamily="18" charset="0"/>
              </a:rPr>
              <a:pPr algn="r">
                <a:lnSpc>
                  <a:spcPct val="102000"/>
                </a:lnSpc>
                <a:tabLst>
                  <a:tab pos="0" algn="l"/>
                  <a:tab pos="445980" algn="l"/>
                  <a:tab pos="894963" algn="l"/>
                  <a:tab pos="1343947" algn="l"/>
                  <a:tab pos="1791429" algn="l"/>
                  <a:tab pos="2240411" algn="l"/>
                  <a:tab pos="2689395" algn="l"/>
                  <a:tab pos="3138378" algn="l"/>
                  <a:tab pos="3585860" algn="l"/>
                  <a:tab pos="4034843" algn="l"/>
                  <a:tab pos="4483826" algn="l"/>
                  <a:tab pos="4932810" algn="l"/>
                  <a:tab pos="5380291" algn="l"/>
                  <a:tab pos="5830776" algn="l"/>
                  <a:tab pos="6278258" algn="l"/>
                  <a:tab pos="6728743" algn="l"/>
                  <a:tab pos="7174722" algn="l"/>
                  <a:tab pos="7625207" algn="l"/>
                  <a:tab pos="8072689" algn="l"/>
                  <a:tab pos="8523174" algn="l"/>
                  <a:tab pos="8969154" algn="l"/>
                </a:tabLst>
              </a:pPr>
              <a:t>12</a:t>
            </a:fld>
            <a:endParaRPr lang="en-GB" sz="12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3557" name="Text Box 3"/>
          <p:cNvSpPr txBox="1">
            <a:spLocks noChangeArrowheads="1"/>
          </p:cNvSpPr>
          <p:nvPr/>
        </p:nvSpPr>
        <p:spPr bwMode="auto">
          <a:xfrm>
            <a:off x="3882926" y="8687405"/>
            <a:ext cx="2975074" cy="45659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lnSpc>
                <a:spcPct val="102000"/>
              </a:lnSpc>
              <a:tabLst>
                <a:tab pos="0" algn="l"/>
                <a:tab pos="445980" algn="l"/>
                <a:tab pos="894963" algn="l"/>
                <a:tab pos="1343947" algn="l"/>
                <a:tab pos="1791429" algn="l"/>
                <a:tab pos="2240411" algn="l"/>
                <a:tab pos="2689395" algn="l"/>
                <a:tab pos="3138378" algn="l"/>
                <a:tab pos="3585860" algn="l"/>
                <a:tab pos="4034843" algn="l"/>
                <a:tab pos="4483826" algn="l"/>
                <a:tab pos="4932810" algn="l"/>
                <a:tab pos="5380291" algn="l"/>
                <a:tab pos="5830776" algn="l"/>
                <a:tab pos="6278258" algn="l"/>
                <a:tab pos="6728743" algn="l"/>
                <a:tab pos="7174722" algn="l"/>
                <a:tab pos="7625207" algn="l"/>
                <a:tab pos="8072689" algn="l"/>
                <a:tab pos="8523174" algn="l"/>
                <a:tab pos="8969154" algn="l"/>
              </a:tabLst>
            </a:pPr>
            <a:fld id="{39D4E833-23E5-439B-918B-26D216F95D8F}" type="slidenum">
              <a:rPr lang="en-GB" sz="1200">
                <a:solidFill>
                  <a:srgbClr val="000000"/>
                </a:solidFill>
                <a:latin typeface="Times New Roman" pitchFamily="18" charset="0"/>
              </a:rPr>
              <a:pPr algn="r">
                <a:lnSpc>
                  <a:spcPct val="102000"/>
                </a:lnSpc>
                <a:tabLst>
                  <a:tab pos="0" algn="l"/>
                  <a:tab pos="445980" algn="l"/>
                  <a:tab pos="894963" algn="l"/>
                  <a:tab pos="1343947" algn="l"/>
                  <a:tab pos="1791429" algn="l"/>
                  <a:tab pos="2240411" algn="l"/>
                  <a:tab pos="2689395" algn="l"/>
                  <a:tab pos="3138378" algn="l"/>
                  <a:tab pos="3585860" algn="l"/>
                  <a:tab pos="4034843" algn="l"/>
                  <a:tab pos="4483826" algn="l"/>
                  <a:tab pos="4932810" algn="l"/>
                  <a:tab pos="5380291" algn="l"/>
                  <a:tab pos="5830776" algn="l"/>
                  <a:tab pos="6278258" algn="l"/>
                  <a:tab pos="6728743" algn="l"/>
                  <a:tab pos="7174722" algn="l"/>
                  <a:tab pos="7625207" algn="l"/>
                  <a:tab pos="8072689" algn="l"/>
                  <a:tab pos="8523174" algn="l"/>
                  <a:tab pos="8969154" algn="l"/>
                </a:tabLst>
              </a:pPr>
              <a:t>12</a:t>
            </a:fld>
            <a:endParaRPr lang="en-GB" sz="12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3558" name="Text Box 4"/>
          <p:cNvSpPr txBox="1">
            <a:spLocks noChangeArrowheads="1"/>
          </p:cNvSpPr>
          <p:nvPr/>
        </p:nvSpPr>
        <p:spPr bwMode="auto">
          <a:xfrm>
            <a:off x="1154906" y="693965"/>
            <a:ext cx="4549676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9729" tIns="44865" rIns="89729" bIns="44865" anchor="ctr"/>
          <a:lstStyle/>
          <a:p>
            <a:endParaRPr lang="en-US"/>
          </a:p>
        </p:txBody>
      </p:sp>
      <p:sp>
        <p:nvSpPr>
          <p:cNvPr id="23559" name="Rectangle 5"/>
          <p:cNvSpPr>
            <a:spLocks noGrp="1" noChangeArrowheads="1"/>
          </p:cNvSpPr>
          <p:nvPr>
            <p:ph type="body"/>
          </p:nvPr>
        </p:nvSpPr>
        <p:spPr>
          <a:xfrm>
            <a:off x="686099" y="4342191"/>
            <a:ext cx="5484316" cy="4113893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="" xmlns:p14="http://schemas.microsoft.com/office/powerpoint/2010/main" val="2559638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4E376-3E89-47DD-A64F-CC14A79D8BC7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A3030-2E61-4C16-9F28-CD12C2D86D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4E376-3E89-47DD-A64F-CC14A79D8BC7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A3030-2E61-4C16-9F28-CD12C2D86D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4E376-3E89-47DD-A64F-CC14A79D8BC7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A3030-2E61-4C16-9F28-CD12C2D86D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4E376-3E89-47DD-A64F-CC14A79D8BC7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A3030-2E61-4C16-9F28-CD12C2D86D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4E376-3E89-47DD-A64F-CC14A79D8BC7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A3030-2E61-4C16-9F28-CD12C2D86D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4E376-3E89-47DD-A64F-CC14A79D8BC7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A3030-2E61-4C16-9F28-CD12C2D86D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4E376-3E89-47DD-A64F-CC14A79D8BC7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A3030-2E61-4C16-9F28-CD12C2D86D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4E376-3E89-47DD-A64F-CC14A79D8BC7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A3030-2E61-4C16-9F28-CD12C2D86D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4E376-3E89-47DD-A64F-CC14A79D8BC7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A3030-2E61-4C16-9F28-CD12C2D86D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4E376-3E89-47DD-A64F-CC14A79D8BC7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A3030-2E61-4C16-9F28-CD12C2D86D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4E376-3E89-47DD-A64F-CC14A79D8BC7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A3030-2E61-4C16-9F28-CD12C2D86D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04E376-3E89-47DD-A64F-CC14A79D8BC7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1A3030-2E61-4C16-9F28-CD12C2D86D3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13.jpeg"/><Relationship Id="rId7" Type="http://schemas.openxmlformats.org/officeDocument/2006/relationships/image" Target="../media/image1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Relationship Id="rId9" Type="http://schemas.openxmlformats.org/officeDocument/2006/relationships/image" Target="../media/image19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806575"/>
            <a:ext cx="9144000" cy="1470025"/>
          </a:xfrm>
        </p:spPr>
        <p:txBody>
          <a:bodyPr>
            <a:normAutofit/>
          </a:bodyPr>
          <a:lstStyle/>
          <a:p>
            <a:r>
              <a:rPr lang="sr-Latn-RS" sz="6000" b="1" dirty="0" smtClean="0">
                <a:solidFill>
                  <a:srgbClr val="002060"/>
                </a:solidFill>
              </a:rPr>
              <a:t>Indukovano zračenje. Laseri</a:t>
            </a:r>
            <a:endParaRPr lang="en-US" sz="6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r-Latn-RS" b="1" dirty="0" smtClean="0">
                <a:solidFill>
                  <a:srgbClr val="002060"/>
                </a:solidFill>
              </a:rPr>
              <a:t>Laseri</a:t>
            </a:r>
            <a:endParaRPr lang="en-US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12"/>
          <p:cNvSpPr>
            <a:spLocks noChangeArrowheads="1"/>
          </p:cNvSpPr>
          <p:nvPr/>
        </p:nvSpPr>
        <p:spPr bwMode="auto">
          <a:xfrm>
            <a:off x="0" y="131461"/>
            <a:ext cx="9144000" cy="690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pPr algn="ctr">
              <a:lnSpc>
                <a:spcPct val="102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sr-Latn-RS" sz="4000" b="1" dirty="0" smtClean="0">
                <a:solidFill>
                  <a:srgbClr val="000080"/>
                </a:solidFill>
              </a:rPr>
              <a:t>Laseri</a:t>
            </a:r>
            <a:endParaRPr lang="en-GB" sz="4000" b="1" dirty="0">
              <a:solidFill>
                <a:srgbClr val="00008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" y="1066800"/>
            <a:ext cx="8839200" cy="44114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17475">
              <a:spcAft>
                <a:spcPts val="800"/>
              </a:spcAft>
              <a:buFont typeface="Arial" pitchFamily="34" charset="0"/>
              <a:buChar char="•"/>
            </a:pPr>
            <a:r>
              <a:rPr lang="vi-VN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Laser od (engl. </a:t>
            </a:r>
            <a:r>
              <a:rPr lang="vi-VN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Light Amplification by Stimulated Emission of Radiation</a:t>
            </a:r>
            <a:r>
              <a:rPr lang="vi-VN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) ili u prevodu „pojačanje svetlosti pomoću stimulisane emisije zračenja“ je izvor svetlosnog zračenja koji emituje koherentan snop fotona, kao izvor stabilan je po frekvenciji, talasnoj dužini i </a:t>
            </a:r>
            <a:r>
              <a:rPr lang="vi-VN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snazi</a:t>
            </a:r>
            <a:endParaRPr lang="sr-Latn-RS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 indent="117475">
              <a:spcAft>
                <a:spcPts val="800"/>
              </a:spcAft>
              <a:buFont typeface="Arial" pitchFamily="34" charset="0"/>
              <a:buChar char="•"/>
            </a:pP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Laseri 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su uređaji u kojima proces stimulisane emisije znatno nadmašuje proces  apsorpcije</a:t>
            </a:r>
          </a:p>
          <a:p>
            <a:pPr indent="117475">
              <a:spcAft>
                <a:spcPts val="800"/>
              </a:spcAft>
              <a:buFont typeface="Arial" pitchFamily="34" charset="0"/>
              <a:buChar char="•"/>
            </a:pP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Stimulisano 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zračenje koje se dobija pomoću lasera zove se </a:t>
            </a:r>
            <a:r>
              <a:rPr lang="vi-VN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lasersko zračenje</a:t>
            </a:r>
          </a:p>
          <a:p>
            <a:pPr indent="117475">
              <a:spcAft>
                <a:spcPts val="800"/>
              </a:spcAft>
              <a:buFont typeface="Arial" pitchFamily="34" charset="0"/>
              <a:buChar char="•"/>
            </a:pP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Fotoni 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laserske svetlosti imaju isti pravac i smer kretanja, istu frekvenciju, istu polarizaciju</a:t>
            </a:r>
          </a:p>
          <a:p>
            <a:pPr indent="117475">
              <a:spcAft>
                <a:spcPts val="800"/>
              </a:spcAft>
              <a:buFont typeface="Arial" pitchFamily="34" charset="0"/>
              <a:buChar char="•"/>
            </a:pPr>
            <a:r>
              <a:rPr lang="vi-VN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Ovo </a:t>
            </a:r>
            <a:r>
              <a:rPr lang="vi-VN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zračenje se odlikuje visokim stepenom koherentnosti i monohromatičnosti, a naročito velikom usmerenošću snopa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, što omogućava da se koncentriše ogromna energija zračenja na maloj površini (prečnika 10</a:t>
            </a:r>
            <a:r>
              <a:rPr lang="vi-VN" baseline="300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-6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m) </a:t>
            </a:r>
          </a:p>
          <a:p>
            <a:pPr indent="117475">
              <a:spcAft>
                <a:spcPts val="800"/>
              </a:spcAft>
              <a:buFont typeface="Arial" pitchFamily="34" charset="0"/>
              <a:buChar char="•"/>
            </a:pP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Da 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bi se mogla proizvesti laserska svetlost 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veliki 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broj atoma supstance mora se 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nalaziti 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u pobuđenom stanju i mora dovoljno dugo ostati u tom stanju</a:t>
            </a:r>
          </a:p>
          <a:p>
            <a:pPr indent="117475">
              <a:spcAft>
                <a:spcPts val="800"/>
              </a:spcAft>
              <a:buFont typeface="Arial" pitchFamily="34" charset="0"/>
              <a:buChar char="•"/>
            </a:pP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Ovi 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uslovi su potpuno obezbeđeni kod laserskog uređaja</a:t>
            </a:r>
          </a:p>
          <a:p>
            <a:pPr indent="117475">
              <a:spcAft>
                <a:spcPts val="800"/>
              </a:spcAft>
              <a:buFont typeface="Arial" pitchFamily="34" charset="0"/>
              <a:buChar char="•"/>
            </a:pPr>
            <a:endParaRPr lang="en-US" b="1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12"/>
          <p:cNvSpPr>
            <a:spLocks noChangeArrowheads="1"/>
          </p:cNvSpPr>
          <p:nvPr/>
        </p:nvSpPr>
        <p:spPr bwMode="auto">
          <a:xfrm>
            <a:off x="0" y="131461"/>
            <a:ext cx="9144000" cy="690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pPr algn="ctr">
              <a:lnSpc>
                <a:spcPct val="102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sr-Latn-RS" sz="4000" b="1" dirty="0" smtClean="0">
                <a:solidFill>
                  <a:srgbClr val="000080"/>
                </a:solidFill>
              </a:rPr>
              <a:t>Laseri</a:t>
            </a:r>
            <a:endParaRPr lang="en-GB" sz="4000" b="1" dirty="0">
              <a:solidFill>
                <a:srgbClr val="00008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" y="1066800"/>
            <a:ext cx="8839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17475">
              <a:spcAft>
                <a:spcPts val="800"/>
              </a:spcAft>
              <a:buFont typeface="Arial" pitchFamily="34" charset="0"/>
              <a:buChar char="•"/>
            </a:pP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Osnovni delovi 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lasera:</a:t>
            </a:r>
            <a:endParaRPr lang="vi-VN" dirty="0" smtClean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  <a:p>
            <a:pPr marL="457200" indent="339725">
              <a:spcAft>
                <a:spcPts val="800"/>
              </a:spcAft>
              <a:buFont typeface="Wingdings" pitchFamily="2" charset="2"/>
              <a:buChar char="q"/>
            </a:pP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Radno 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telo</a:t>
            </a:r>
          </a:p>
          <a:p>
            <a:pPr marL="457200" indent="339725">
              <a:spcAft>
                <a:spcPts val="800"/>
              </a:spcAft>
              <a:buFont typeface="Wingdings" pitchFamily="2" charset="2"/>
              <a:buChar char="q"/>
            </a:pP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Izvor 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zračenja</a:t>
            </a:r>
          </a:p>
          <a:p>
            <a:pPr marL="457200" indent="339725">
              <a:spcAft>
                <a:spcPts val="800"/>
              </a:spcAft>
              <a:buFont typeface="Wingdings" pitchFamily="2" charset="2"/>
              <a:buChar char="q"/>
            </a:pP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Sistem 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za pojačanje stimulisanog zračenja      </a:t>
            </a:r>
          </a:p>
          <a:p>
            <a:pPr marL="457200" indent="339725">
              <a:spcAft>
                <a:spcPts val="800"/>
              </a:spcAft>
              <a:buFont typeface="Wingdings" pitchFamily="2" charset="2"/>
              <a:buChar char="q"/>
            </a:pP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Sistem 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za hlađenje</a:t>
            </a:r>
          </a:p>
          <a:p>
            <a:pPr indent="117475">
              <a:spcAft>
                <a:spcPts val="800"/>
              </a:spcAft>
              <a:buFont typeface="Arial" pitchFamily="34" charset="0"/>
              <a:buChar char="•"/>
            </a:pPr>
            <a:endParaRPr lang="sr-Latn-RS" dirty="0" smtClean="0">
              <a:solidFill>
                <a:srgbClr val="002060"/>
              </a:solidFill>
            </a:endParaRPr>
          </a:p>
          <a:p>
            <a:pPr indent="117475">
              <a:spcAft>
                <a:spcPts val="800"/>
              </a:spcAft>
              <a:buFont typeface="Arial" pitchFamily="34" charset="0"/>
              <a:buChar char="•"/>
            </a:pPr>
            <a:r>
              <a:rPr lang="en-US" dirty="0" err="1" smtClean="0">
                <a:solidFill>
                  <a:srgbClr val="002060"/>
                </a:solidFill>
              </a:rPr>
              <a:t>Laseri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smtClean="0">
                <a:solidFill>
                  <a:srgbClr val="002060"/>
                </a:solidFill>
              </a:rPr>
              <a:t>se dele </a:t>
            </a:r>
            <a:r>
              <a:rPr lang="en-US" dirty="0" err="1" smtClean="0">
                <a:solidFill>
                  <a:srgbClr val="002060"/>
                </a:solidFill>
              </a:rPr>
              <a:t>prema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agregatnom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stanju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aktivne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sredine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prema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načinu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aktiviranja</a:t>
            </a:r>
            <a:endParaRPr lang="en-US" dirty="0" smtClean="0">
              <a:solidFill>
                <a:srgbClr val="002060"/>
              </a:solidFill>
            </a:endParaRPr>
          </a:p>
        </p:txBody>
      </p:sp>
      <p:pic>
        <p:nvPicPr>
          <p:cNvPr id="4" name="Picture 3"/>
          <p:cNvPicPr/>
          <p:nvPr/>
        </p:nvPicPr>
        <p:blipFill>
          <a:blip r:embed="rId3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533400" y="4483885"/>
            <a:ext cx="3771511" cy="1914525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4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4876800" y="3874285"/>
            <a:ext cx="3429000" cy="2526515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12"/>
          <p:cNvSpPr>
            <a:spLocks noChangeArrowheads="1"/>
          </p:cNvSpPr>
          <p:nvPr/>
        </p:nvSpPr>
        <p:spPr bwMode="auto">
          <a:xfrm>
            <a:off x="0" y="131461"/>
            <a:ext cx="9144000" cy="690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pPr algn="ctr">
              <a:lnSpc>
                <a:spcPct val="102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sr-Latn-RS" sz="4000" b="1" dirty="0" smtClean="0">
                <a:solidFill>
                  <a:srgbClr val="000080"/>
                </a:solidFill>
              </a:rPr>
              <a:t>Laseri</a:t>
            </a:r>
            <a:endParaRPr lang="en-GB" sz="4000" b="1" dirty="0">
              <a:solidFill>
                <a:srgbClr val="00008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" y="1066800"/>
            <a:ext cx="8839200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Podela </a:t>
            </a:r>
            <a:r>
              <a:rPr lang="vi-VN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po  agregatnom stanju radne </a:t>
            </a:r>
            <a:r>
              <a:rPr lang="vi-VN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sredine:</a:t>
            </a:r>
            <a:endParaRPr lang="vi-VN" b="1" dirty="0" smtClean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  <a:p>
            <a:pPr marL="457200" indent="176213">
              <a:buFont typeface="Wingdings" pitchFamily="2" charset="2"/>
              <a:buChar char="§"/>
            </a:pP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čvrsti </a:t>
            </a:r>
            <a:endParaRPr lang="vi-VN" dirty="0" smtClean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  <a:p>
            <a:pPr marL="457200" indent="176213">
              <a:buFont typeface="Wingdings" pitchFamily="2" charset="2"/>
              <a:buChar char="§"/>
            </a:pP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tečni </a:t>
            </a:r>
            <a:endParaRPr lang="vi-VN" dirty="0" smtClean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  <a:p>
            <a:pPr marL="457200" indent="176213">
              <a:spcAft>
                <a:spcPts val="800"/>
              </a:spcAft>
              <a:buFont typeface="Wingdings" pitchFamily="2" charset="2"/>
              <a:buChar char="§"/>
            </a:pP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gasoviti</a:t>
            </a:r>
            <a:endParaRPr lang="vi-VN" dirty="0" smtClean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vi-VN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Čvrsti </a:t>
            </a:r>
            <a:r>
              <a:rPr lang="vi-VN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se dalje dele </a:t>
            </a:r>
            <a:r>
              <a:rPr lang="vi-VN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na:</a:t>
            </a:r>
            <a:endParaRPr lang="vi-VN" dirty="0" smtClean="0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  <a:p>
            <a:pPr marL="457200" indent="176213">
              <a:buFont typeface="Wingdings" pitchFamily="2" charset="2"/>
              <a:buChar char="§"/>
            </a:pPr>
            <a:r>
              <a:rPr lang="vi-VN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kristalne </a:t>
            </a:r>
            <a:r>
              <a:rPr lang="vi-VN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(rubinski)</a:t>
            </a:r>
          </a:p>
          <a:p>
            <a:pPr marL="457200" indent="176213">
              <a:buFont typeface="Wingdings" pitchFamily="2" charset="2"/>
              <a:buChar char="§"/>
            </a:pPr>
            <a:r>
              <a:rPr lang="vi-VN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amorfne </a:t>
            </a:r>
            <a:r>
              <a:rPr lang="vi-VN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(staklo + neodijum)</a:t>
            </a:r>
          </a:p>
          <a:p>
            <a:pPr marL="457200" indent="176213">
              <a:spcAft>
                <a:spcPts val="800"/>
              </a:spcAft>
              <a:buFont typeface="Wingdings" pitchFamily="2" charset="2"/>
              <a:buChar char="§"/>
            </a:pPr>
            <a:r>
              <a:rPr lang="vi-VN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poluprovodničke </a:t>
            </a:r>
            <a:r>
              <a:rPr lang="vi-VN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(galijum-arsenidni GaAs)</a:t>
            </a:r>
          </a:p>
          <a:p>
            <a:r>
              <a:rPr lang="vi-VN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Radna </a:t>
            </a:r>
            <a:r>
              <a:rPr lang="vi-VN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tela kod </a:t>
            </a:r>
            <a:r>
              <a:rPr lang="vi-VN" b="1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tečnih</a:t>
            </a:r>
            <a:r>
              <a:rPr lang="vi-VN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mogu </a:t>
            </a:r>
            <a:r>
              <a:rPr lang="vi-VN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biti:</a:t>
            </a:r>
            <a:endParaRPr lang="vi-VN" dirty="0" smtClean="0">
              <a:solidFill>
                <a:schemeClr val="accent4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457200" indent="236538">
              <a:buFont typeface="Wingdings" pitchFamily="2" charset="2"/>
              <a:buChar char="§"/>
            </a:pPr>
            <a:r>
              <a:rPr lang="vi-VN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helati</a:t>
            </a:r>
            <a:endParaRPr lang="vi-VN" dirty="0" smtClean="0">
              <a:solidFill>
                <a:schemeClr val="accent4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457200" indent="236538">
              <a:spcAft>
                <a:spcPts val="800"/>
              </a:spcAft>
              <a:buFont typeface="Wingdings" pitchFamily="2" charset="2"/>
              <a:buChar char="§"/>
            </a:pPr>
            <a:r>
              <a:rPr lang="vi-VN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organske </a:t>
            </a:r>
            <a:r>
              <a:rPr lang="vi-VN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boje</a:t>
            </a:r>
          </a:p>
          <a:p>
            <a:r>
              <a:rPr lang="vi-VN" b="1" dirty="0" smtClean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Gasoviti</a:t>
            </a:r>
            <a:r>
              <a:rPr lang="vi-VN" dirty="0" smtClean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vi-VN" dirty="0" smtClean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se dele </a:t>
            </a:r>
            <a:r>
              <a:rPr lang="vi-VN" dirty="0" smtClean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na:</a:t>
            </a:r>
            <a:endParaRPr lang="vi-VN" dirty="0" smtClean="0">
              <a:solidFill>
                <a:srgbClr val="00B050"/>
              </a:solidFill>
              <a:latin typeface="Calibri" pitchFamily="34" charset="0"/>
              <a:cs typeface="Calibri" pitchFamily="34" charset="0"/>
            </a:endParaRPr>
          </a:p>
          <a:p>
            <a:pPr marL="457200" indent="176213">
              <a:buFont typeface="Wingdings" pitchFamily="2" charset="2"/>
              <a:buChar char="§"/>
            </a:pPr>
            <a:r>
              <a:rPr lang="vi-VN" dirty="0" smtClean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atomske </a:t>
            </a:r>
            <a:r>
              <a:rPr lang="vi-VN" dirty="0" smtClean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(He-Ne   helijum-neonski)</a:t>
            </a:r>
          </a:p>
          <a:p>
            <a:pPr marL="457200" indent="176213">
              <a:buFont typeface="Wingdings" pitchFamily="2" charset="2"/>
              <a:buChar char="§"/>
            </a:pPr>
            <a:r>
              <a:rPr lang="vi-VN" dirty="0" smtClean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molekulske </a:t>
            </a:r>
            <a:r>
              <a:rPr lang="vi-VN" dirty="0" smtClean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(CO2)</a:t>
            </a:r>
          </a:p>
          <a:p>
            <a:pPr marL="457200" indent="176213">
              <a:spcAft>
                <a:spcPts val="800"/>
              </a:spcAft>
              <a:buFont typeface="Wingdings" pitchFamily="2" charset="2"/>
              <a:buChar char="§"/>
            </a:pPr>
            <a:r>
              <a:rPr lang="vi-VN" dirty="0" smtClean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jonske </a:t>
            </a:r>
            <a:r>
              <a:rPr lang="vi-VN" dirty="0" smtClean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(Ar, Kr</a:t>
            </a:r>
            <a:r>
              <a:rPr lang="vi-VN" dirty="0" smtClean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)</a:t>
            </a:r>
            <a:endParaRPr lang="en-US" b="1" dirty="0" smtClean="0">
              <a:solidFill>
                <a:srgbClr val="00B050"/>
              </a:solidFill>
            </a:endParaRPr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45190" y="3657599"/>
            <a:ext cx="4898809" cy="3200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12"/>
          <p:cNvSpPr>
            <a:spLocks noChangeArrowheads="1"/>
          </p:cNvSpPr>
          <p:nvPr/>
        </p:nvSpPr>
        <p:spPr bwMode="auto">
          <a:xfrm>
            <a:off x="0" y="131461"/>
            <a:ext cx="9144000" cy="690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pPr algn="ctr">
              <a:lnSpc>
                <a:spcPct val="102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sr-Latn-RS" sz="4000" b="1" dirty="0" smtClean="0">
                <a:solidFill>
                  <a:srgbClr val="000080"/>
                </a:solidFill>
              </a:rPr>
              <a:t>Laseri</a:t>
            </a:r>
            <a:endParaRPr lang="en-GB" sz="4000" b="1" dirty="0">
              <a:solidFill>
                <a:srgbClr val="00008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" y="1066800"/>
            <a:ext cx="88392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800"/>
              </a:spcAft>
            </a:pP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Podela 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lasera prema </a:t>
            </a:r>
            <a:r>
              <a:rPr lang="vi-VN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načinu aktiviranja radne </a:t>
            </a:r>
            <a:r>
              <a:rPr lang="vi-VN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sredine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:</a:t>
            </a:r>
            <a:endParaRPr lang="vi-VN" dirty="0" smtClean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  <a:p>
            <a:pPr marL="457200" indent="236538">
              <a:spcAft>
                <a:spcPts val="800"/>
              </a:spcAft>
              <a:buFont typeface="Wingdings" pitchFamily="2" charset="2"/>
              <a:buChar char="§"/>
            </a:pP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sa 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optičkim pumpanjem (blic lampa – kod čvrstih i tečnih lasera)</a:t>
            </a:r>
          </a:p>
          <a:p>
            <a:pPr marL="457200" indent="236538">
              <a:spcAft>
                <a:spcPts val="800"/>
              </a:spcAft>
              <a:buFont typeface="Wingdings" pitchFamily="2" charset="2"/>
              <a:buChar char="§"/>
            </a:pP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sa 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električnim pražnjenjem (kod gasnih lasera)</a:t>
            </a:r>
          </a:p>
          <a:p>
            <a:pPr marL="457200" indent="236538">
              <a:spcAft>
                <a:spcPts val="800"/>
              </a:spcAft>
              <a:buFont typeface="Wingdings" pitchFamily="2" charset="2"/>
              <a:buChar char="§"/>
            </a:pP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hemijski 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laseri (pobuđivanje hemijskim reakcijama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)</a:t>
            </a:r>
            <a:endParaRPr lang="vi-VN" dirty="0" smtClean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" name="Picture 4"/>
          <p:cNvPicPr/>
          <p:nvPr/>
        </p:nvPicPr>
        <p:blipFill>
          <a:blip r:embed="rId3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2133600" y="2590800"/>
            <a:ext cx="5000625" cy="3014663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12"/>
          <p:cNvSpPr>
            <a:spLocks noChangeArrowheads="1"/>
          </p:cNvSpPr>
          <p:nvPr/>
        </p:nvSpPr>
        <p:spPr bwMode="auto">
          <a:xfrm>
            <a:off x="0" y="131461"/>
            <a:ext cx="9144000" cy="690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pPr algn="ctr">
              <a:lnSpc>
                <a:spcPct val="102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sr-Latn-RS" sz="4000" b="1" dirty="0" smtClean="0">
                <a:solidFill>
                  <a:srgbClr val="000080"/>
                </a:solidFill>
              </a:rPr>
              <a:t>Laseri</a:t>
            </a:r>
            <a:endParaRPr lang="en-GB" sz="4000" b="1" dirty="0">
              <a:solidFill>
                <a:srgbClr val="00008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" y="1066800"/>
            <a:ext cx="8839200" cy="5068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17475">
              <a:spcAft>
                <a:spcPts val="800"/>
              </a:spcAft>
              <a:buFont typeface="Arial" pitchFamily="34" charset="0"/>
              <a:buChar char="•"/>
            </a:pP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Radno 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telo lasera ima cilindrični oblik, a na osnovama cilindra se postavljaju ogledala, koja čine sistem za pojačanje stimulisanog zračenja.</a:t>
            </a:r>
          </a:p>
          <a:p>
            <a:pPr indent="117475">
              <a:spcAft>
                <a:spcPts val="800"/>
              </a:spcAft>
              <a:buFont typeface="Arial" pitchFamily="34" charset="0"/>
              <a:buChar char="•"/>
            </a:pP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Jedno 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od ogledala reflektuje svu svetlost koja na njega pada, a drugo propušta nekoliko procenata svetlosti, dok ostatak refrlektuje</a:t>
            </a:r>
          </a:p>
          <a:p>
            <a:pPr indent="117475">
              <a:spcAft>
                <a:spcPts val="800"/>
              </a:spcAft>
              <a:buFont typeface="Arial" pitchFamily="34" charset="0"/>
              <a:buChar char="•"/>
            </a:pP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Prvo 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se snažnim izvorom svetlosti veliki broj atoma radne sredine prevede u pobuđeno stanje</a:t>
            </a:r>
          </a:p>
          <a:p>
            <a:pPr indent="117475">
              <a:spcAft>
                <a:spcPts val="800"/>
              </a:spcAft>
              <a:buFont typeface="Arial" pitchFamily="34" charset="0"/>
              <a:buChar char="•"/>
            </a:pP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Prelazeći 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u niže energetsko stanje atomi emituju fotone u svim 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pravcima</a:t>
            </a:r>
            <a:endParaRPr lang="sr-Latn-RS" dirty="0" smtClean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  <a:p>
            <a:pPr indent="117475">
              <a:spcAft>
                <a:spcPts val="800"/>
              </a:spcAft>
              <a:buFont typeface="Arial" pitchFamily="34" charset="0"/>
              <a:buChar char="•"/>
            </a:pP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Deo 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tih fotona napušta radnu sredinu, a deo se kreće u pravcu ose cilindra</a:t>
            </a:r>
          </a:p>
          <a:p>
            <a:pPr indent="117475">
              <a:spcAft>
                <a:spcPts val="800"/>
              </a:spcAft>
              <a:buFont typeface="Arial" pitchFamily="34" charset="0"/>
              <a:buChar char="•"/>
            </a:pP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Ti 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fotoni, na svom putu ka ogledalima, izazivaju stimulisane prelaze atoma koji su u pobuđenom 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stanju</a:t>
            </a:r>
            <a:r>
              <a:rPr lang="sr-Latn-RS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. čime se 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se 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brzo umnožava broj fotona koji se kreću duž ose cilindra</a:t>
            </a:r>
          </a:p>
          <a:p>
            <a:pPr indent="117475">
              <a:spcAft>
                <a:spcPts val="800"/>
              </a:spcAft>
              <a:buFont typeface="Arial" pitchFamily="34" charset="0"/>
              <a:buChar char="•"/>
            </a:pP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Ovi 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fotoni stižu do ogledala pri čemu ih jedno od njih u potpunosti reflektuje, a drugo propušta nekoliko procenata zračenja dok ostatak reflektuje</a:t>
            </a:r>
          </a:p>
          <a:p>
            <a:pPr indent="117475">
              <a:spcAft>
                <a:spcPts val="800"/>
              </a:spcAft>
              <a:buFont typeface="Arial" pitchFamily="34" charset="0"/>
              <a:buChar char="•"/>
            </a:pP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Reflektovani 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fotoni izazivaju nove stimulisane prelaze, čime se broj fotona dalje povećava i raste jačina snopa</a:t>
            </a:r>
          </a:p>
          <a:p>
            <a:pPr indent="117475">
              <a:spcAft>
                <a:spcPts val="800"/>
              </a:spcAft>
              <a:buFont typeface="Arial" pitchFamily="34" charset="0"/>
              <a:buChar char="•"/>
            </a:pP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Deo 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zračenja koje prođe kroz delimično propustljivo ogledalo čini laserski 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snop</a:t>
            </a:r>
            <a:endParaRPr lang="vi-VN" dirty="0" smtClean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12"/>
          <p:cNvSpPr>
            <a:spLocks noChangeArrowheads="1"/>
          </p:cNvSpPr>
          <p:nvPr/>
        </p:nvSpPr>
        <p:spPr bwMode="auto">
          <a:xfrm>
            <a:off x="0" y="131461"/>
            <a:ext cx="9144000" cy="690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pPr algn="ctr">
              <a:lnSpc>
                <a:spcPct val="102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sr-Latn-RS" sz="4000" b="1" dirty="0" smtClean="0">
                <a:solidFill>
                  <a:srgbClr val="000080"/>
                </a:solidFill>
              </a:rPr>
              <a:t>Laseri</a:t>
            </a:r>
            <a:endParaRPr lang="en-GB" sz="4000" b="1" dirty="0">
              <a:solidFill>
                <a:srgbClr val="000080"/>
              </a:solidFill>
            </a:endParaRPr>
          </a:p>
        </p:txBody>
      </p:sp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2600" y="833438"/>
            <a:ext cx="5557837" cy="5927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12"/>
          <p:cNvSpPr>
            <a:spLocks noChangeArrowheads="1"/>
          </p:cNvSpPr>
          <p:nvPr/>
        </p:nvSpPr>
        <p:spPr bwMode="auto">
          <a:xfrm>
            <a:off x="0" y="131461"/>
            <a:ext cx="9144000" cy="690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pPr algn="ctr">
              <a:lnSpc>
                <a:spcPct val="102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sr-Latn-RS" sz="4000" b="1" dirty="0" smtClean="0">
                <a:solidFill>
                  <a:srgbClr val="000080"/>
                </a:solidFill>
              </a:rPr>
              <a:t>Laseri</a:t>
            </a:r>
            <a:endParaRPr lang="en-GB" sz="4000" b="1" dirty="0">
              <a:solidFill>
                <a:srgbClr val="00008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" y="1066800"/>
            <a:ext cx="883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17475">
              <a:buFont typeface="Arial" pitchFamily="34" charset="0"/>
              <a:buChar char="•"/>
            </a:pP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Laseri 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nalaze primenu u najrazličitijim oblastima ljudskog života: industriji, nauci medicini, telekomunikacijama, 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tehnici</a:t>
            </a:r>
            <a:r>
              <a:rPr lang="sr-Latn-RS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...</a:t>
            </a:r>
            <a:endParaRPr lang="vi-VN" dirty="0" smtClean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3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0" y="1905000"/>
            <a:ext cx="2697944" cy="2657475"/>
          </a:xfrm>
          <a:prstGeom prst="rect">
            <a:avLst/>
          </a:prstGeom>
        </p:spPr>
      </p:pic>
      <p:pic>
        <p:nvPicPr>
          <p:cNvPr id="7" name="Picture 6"/>
          <p:cNvPicPr/>
          <p:nvPr/>
        </p:nvPicPr>
        <p:blipFill>
          <a:blip r:embed="rId4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6057900" y="3581400"/>
            <a:ext cx="3086100" cy="1357884"/>
          </a:xfrm>
          <a:prstGeom prst="rect">
            <a:avLst/>
          </a:prstGeom>
        </p:spPr>
      </p:pic>
      <p:pic>
        <p:nvPicPr>
          <p:cNvPr id="10" name="Picture 9"/>
          <p:cNvPicPr/>
          <p:nvPr/>
        </p:nvPicPr>
        <p:blipFill>
          <a:blip r:embed="rId5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5969386" y="1447800"/>
            <a:ext cx="3174614" cy="2066925"/>
          </a:xfrm>
          <a:prstGeom prst="rect">
            <a:avLst/>
          </a:prstGeom>
        </p:spPr>
      </p:pic>
      <p:pic>
        <p:nvPicPr>
          <p:cNvPr id="11" name="Picture 10"/>
          <p:cNvPicPr/>
          <p:nvPr/>
        </p:nvPicPr>
        <p:blipFill>
          <a:blip r:embed="rId6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0" y="4676775"/>
            <a:ext cx="2095500" cy="2181225"/>
          </a:xfrm>
          <a:prstGeom prst="rect">
            <a:avLst/>
          </a:prstGeom>
        </p:spPr>
      </p:pic>
      <p:pic>
        <p:nvPicPr>
          <p:cNvPr id="12" name="Picture 11"/>
          <p:cNvPicPr/>
          <p:nvPr/>
        </p:nvPicPr>
        <p:blipFill>
          <a:blip r:embed="rId7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2514600" y="4667250"/>
            <a:ext cx="3294361" cy="2190750"/>
          </a:xfrm>
          <a:prstGeom prst="rect">
            <a:avLst/>
          </a:prstGeom>
        </p:spPr>
      </p:pic>
      <p:pic>
        <p:nvPicPr>
          <p:cNvPr id="13" name="Picture 12"/>
          <p:cNvPicPr/>
          <p:nvPr/>
        </p:nvPicPr>
        <p:blipFill>
          <a:blip r:embed="rId8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6207211" y="5105400"/>
            <a:ext cx="2936789" cy="1752600"/>
          </a:xfrm>
          <a:prstGeom prst="rect">
            <a:avLst/>
          </a:prstGeom>
        </p:spPr>
      </p:pic>
      <p:pic>
        <p:nvPicPr>
          <p:cNvPr id="14" name="Picture 13"/>
          <p:cNvPicPr/>
          <p:nvPr/>
        </p:nvPicPr>
        <p:blipFill>
          <a:blip r:embed="rId9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2971800" y="1905000"/>
            <a:ext cx="2667000" cy="266700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b="1" dirty="0" smtClean="0">
                <a:solidFill>
                  <a:srgbClr val="002060"/>
                </a:solidFill>
              </a:rPr>
              <a:t>Spontana i stimulisana emisija zračenja</a:t>
            </a:r>
            <a:endParaRPr lang="en-US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12"/>
          <p:cNvSpPr>
            <a:spLocks noChangeArrowheads="1"/>
          </p:cNvSpPr>
          <p:nvPr/>
        </p:nvSpPr>
        <p:spPr bwMode="auto">
          <a:xfrm>
            <a:off x="0" y="131461"/>
            <a:ext cx="9144000" cy="690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pPr algn="ctr">
              <a:lnSpc>
                <a:spcPct val="102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fi-FI" sz="4000" b="1" dirty="0" smtClean="0">
                <a:solidFill>
                  <a:srgbClr val="000080"/>
                </a:solidFill>
              </a:rPr>
              <a:t>Spontana i stimulisana emisija zračenja</a:t>
            </a:r>
            <a:endParaRPr lang="en-GB" sz="4000" b="1" dirty="0">
              <a:solidFill>
                <a:srgbClr val="00008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" y="1219200"/>
            <a:ext cx="8839200" cy="30982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17475">
              <a:spcAft>
                <a:spcPts val="800"/>
              </a:spcAft>
              <a:buFont typeface="Arial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</a:rPr>
              <a:t>U </a:t>
            </a:r>
            <a:r>
              <a:rPr lang="en-US" dirty="0" err="1" smtClean="0">
                <a:solidFill>
                  <a:srgbClr val="002060"/>
                </a:solidFill>
              </a:rPr>
              <a:t>osnovnom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stanju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elektroni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mogu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da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provedu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beskonačno</a:t>
            </a:r>
            <a:r>
              <a:rPr lang="sr-Latn-RS" dirty="0" smtClean="0">
                <a:solidFill>
                  <a:srgbClr val="002060"/>
                </a:solidFill>
              </a:rPr>
              <a:t> mnogo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vremena</a:t>
            </a:r>
            <a:r>
              <a:rPr lang="sr-Latn-RS" dirty="0" smtClean="0">
                <a:solidFill>
                  <a:srgbClr val="002060"/>
                </a:solidFill>
              </a:rPr>
              <a:t> -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odnosno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borave</a:t>
            </a:r>
            <a:r>
              <a:rPr lang="en-US" dirty="0" smtClean="0">
                <a:solidFill>
                  <a:srgbClr val="002060"/>
                </a:solidFill>
              </a:rPr>
              <a:t> u tom </a:t>
            </a:r>
            <a:r>
              <a:rPr lang="en-US" dirty="0" err="1" smtClean="0">
                <a:solidFill>
                  <a:srgbClr val="002060"/>
                </a:solidFill>
              </a:rPr>
              <a:t>stanju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sve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dok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ih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neki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spoljašnji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uticaj</a:t>
            </a:r>
            <a:r>
              <a:rPr lang="en-US" dirty="0" smtClean="0">
                <a:solidFill>
                  <a:srgbClr val="002060"/>
                </a:solidFill>
              </a:rPr>
              <a:t> ne </a:t>
            </a:r>
            <a:r>
              <a:rPr lang="en-US" dirty="0" err="1" smtClean="0">
                <a:solidFill>
                  <a:srgbClr val="002060"/>
                </a:solidFill>
              </a:rPr>
              <a:t>prevede</a:t>
            </a:r>
            <a:r>
              <a:rPr lang="en-US" dirty="0" smtClean="0">
                <a:solidFill>
                  <a:srgbClr val="002060"/>
                </a:solidFill>
              </a:rPr>
              <a:t> u </a:t>
            </a:r>
            <a:r>
              <a:rPr lang="en-US" dirty="0" err="1" smtClean="0">
                <a:solidFill>
                  <a:srgbClr val="002060"/>
                </a:solidFill>
              </a:rPr>
              <a:t>više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energetsko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stanje</a:t>
            </a:r>
            <a:endParaRPr lang="en-US" dirty="0" smtClean="0">
              <a:solidFill>
                <a:srgbClr val="002060"/>
              </a:solidFill>
            </a:endParaRPr>
          </a:p>
          <a:p>
            <a:pPr indent="117475">
              <a:spcAft>
                <a:spcPts val="800"/>
              </a:spcAft>
              <a:buFont typeface="Arial" pitchFamily="34" charset="0"/>
              <a:buChar char="•"/>
            </a:pPr>
            <a:r>
              <a:rPr lang="en-US" dirty="0" err="1" smtClean="0">
                <a:solidFill>
                  <a:srgbClr val="002060"/>
                </a:solidFill>
              </a:rPr>
              <a:t>Energiju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za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prelazak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na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više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energetsko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stanje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mogu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dobiti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od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fotona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odgovarajuće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frekvencije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koji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dolazi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spolja</a:t>
            </a:r>
            <a:r>
              <a:rPr lang="sr-Latn-RS" dirty="0" smtClean="0">
                <a:solidFill>
                  <a:srgbClr val="002060"/>
                </a:solidFill>
              </a:rPr>
              <a:t> -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apsorpcij</a:t>
            </a:r>
            <a:r>
              <a:rPr lang="sr-Latn-RS" b="1" dirty="0" smtClean="0">
                <a:solidFill>
                  <a:srgbClr val="002060"/>
                </a:solidFill>
              </a:rPr>
              <a:t>om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fotona</a:t>
            </a:r>
            <a:endParaRPr lang="sr-Latn-RS" b="1" dirty="0" smtClean="0">
              <a:solidFill>
                <a:srgbClr val="002060"/>
              </a:solidFill>
            </a:endParaRPr>
          </a:p>
          <a:p>
            <a:pPr indent="117475">
              <a:spcAft>
                <a:spcPts val="800"/>
              </a:spcAft>
              <a:buFont typeface="Arial" pitchFamily="34" charset="0"/>
              <a:buChar char="•"/>
            </a:pPr>
            <a:r>
              <a:rPr lang="en-US" dirty="0" err="1" smtClean="0">
                <a:solidFill>
                  <a:srgbClr val="002060"/>
                </a:solidFill>
              </a:rPr>
              <a:t>Prilikom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apsorpcije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foton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predaje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svu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energiju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elektronu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nestaje</a:t>
            </a:r>
            <a:endParaRPr lang="sr-Latn-RS" dirty="0" smtClean="0">
              <a:solidFill>
                <a:srgbClr val="002060"/>
              </a:solidFill>
            </a:endParaRPr>
          </a:p>
          <a:p>
            <a:pPr indent="117475">
              <a:spcAft>
                <a:spcPts val="800"/>
              </a:spcAft>
              <a:buFont typeface="Arial" pitchFamily="34" charset="0"/>
              <a:buChar char="•"/>
            </a:pP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U 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pobuđenom stanju elektroni borave veoma kratko 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vreme</a:t>
            </a:r>
            <a:r>
              <a:rPr lang="sr-Latn-RS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,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od 10</a:t>
            </a:r>
            <a:r>
              <a:rPr lang="vi-VN" baseline="300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-10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do 10</a:t>
            </a:r>
            <a:r>
              <a:rPr lang="vi-VN" baseline="300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-8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s nakon čega prelaze u niže energetsko ili osnovno stanje, pri čemu se emituju fotoni</a:t>
            </a:r>
          </a:p>
          <a:p>
            <a:pPr indent="117475">
              <a:spcAft>
                <a:spcPts val="800"/>
              </a:spcAft>
              <a:buFont typeface="Arial" pitchFamily="34" charset="0"/>
              <a:buChar char="•"/>
            </a:pP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Takvi 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prelazi </a:t>
            </a:r>
            <a:r>
              <a:rPr lang="sr-Latn-RS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- </a:t>
            </a:r>
            <a:r>
              <a:rPr lang="vi-VN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spontana </a:t>
            </a:r>
            <a:r>
              <a:rPr lang="vi-VN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emisija fotona</a:t>
            </a:r>
          </a:p>
          <a:p>
            <a:pPr indent="117475">
              <a:spcAft>
                <a:spcPts val="800"/>
              </a:spcAft>
              <a:buFont typeface="Arial" pitchFamily="34" charset="0"/>
              <a:buChar char="•"/>
            </a:pPr>
            <a:r>
              <a:rPr lang="vi-VN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Spontani </a:t>
            </a:r>
            <a:r>
              <a:rPr lang="vi-VN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prelazi između energetskih stanja imaju slučajni </a:t>
            </a:r>
            <a:r>
              <a:rPr lang="vi-VN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karakter</a:t>
            </a:r>
            <a:endParaRPr lang="vi-VN" b="1" dirty="0" smtClean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5999" y="4322191"/>
            <a:ext cx="4495801" cy="2535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12"/>
          <p:cNvSpPr>
            <a:spLocks noChangeArrowheads="1"/>
          </p:cNvSpPr>
          <p:nvPr/>
        </p:nvSpPr>
        <p:spPr bwMode="auto">
          <a:xfrm>
            <a:off x="0" y="131461"/>
            <a:ext cx="9144000" cy="690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pPr algn="ctr">
              <a:lnSpc>
                <a:spcPct val="102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fi-FI" sz="4000" b="1" dirty="0" smtClean="0">
                <a:solidFill>
                  <a:srgbClr val="000080"/>
                </a:solidFill>
              </a:rPr>
              <a:t>Spontana i stimulisana emisija zračenja</a:t>
            </a:r>
            <a:endParaRPr lang="en-GB" sz="4000" b="1" dirty="0">
              <a:solidFill>
                <a:srgbClr val="00008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" y="3352800"/>
            <a:ext cx="8839200" cy="33034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17475">
              <a:spcAft>
                <a:spcPts val="800"/>
              </a:spcAft>
              <a:buFont typeface="Arial" pitchFamily="34" charset="0"/>
              <a:buChar char="•"/>
            </a:pPr>
            <a:r>
              <a:rPr lang="en-US" dirty="0" err="1" smtClean="0">
                <a:solidFill>
                  <a:srgbClr val="002060"/>
                </a:solidFill>
              </a:rPr>
              <a:t>Fotoni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emitovani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spontanom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emisijom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imaju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sledeće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karakteristike</a:t>
            </a:r>
            <a:r>
              <a:rPr lang="en-US" dirty="0" smtClean="0">
                <a:solidFill>
                  <a:srgbClr val="002060"/>
                </a:solidFill>
              </a:rPr>
              <a:t>:</a:t>
            </a:r>
          </a:p>
          <a:p>
            <a:pPr marL="457200" indent="280988">
              <a:spcAft>
                <a:spcPts val="800"/>
              </a:spcAft>
              <a:buFont typeface="Wingdings" pitchFamily="2" charset="2"/>
              <a:buChar char="q"/>
            </a:pPr>
            <a:r>
              <a:rPr lang="en-US" dirty="0" err="1" smtClean="0">
                <a:solidFill>
                  <a:srgbClr val="002060"/>
                </a:solidFill>
              </a:rPr>
              <a:t>različite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trenutke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emitovanja</a:t>
            </a:r>
            <a:endParaRPr lang="en-US" dirty="0" smtClean="0">
              <a:solidFill>
                <a:srgbClr val="002060"/>
              </a:solidFill>
            </a:endParaRPr>
          </a:p>
          <a:p>
            <a:pPr marL="457200" indent="280988">
              <a:spcAft>
                <a:spcPts val="800"/>
              </a:spcAft>
              <a:buFont typeface="Wingdings" pitchFamily="2" charset="2"/>
              <a:buChar char="q"/>
            </a:pPr>
            <a:r>
              <a:rPr lang="en-US" dirty="0" err="1" smtClean="0">
                <a:solidFill>
                  <a:srgbClr val="002060"/>
                </a:solidFill>
              </a:rPr>
              <a:t>različite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pravce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kretanja</a:t>
            </a:r>
            <a:endParaRPr lang="en-US" dirty="0" smtClean="0">
              <a:solidFill>
                <a:srgbClr val="002060"/>
              </a:solidFill>
            </a:endParaRPr>
          </a:p>
          <a:p>
            <a:pPr marL="457200" indent="280988">
              <a:spcAft>
                <a:spcPts val="800"/>
              </a:spcAft>
              <a:buFont typeface="Wingdings" pitchFamily="2" charset="2"/>
              <a:buChar char="q"/>
            </a:pPr>
            <a:r>
              <a:rPr lang="en-US" dirty="0" err="1" smtClean="0">
                <a:solidFill>
                  <a:srgbClr val="002060"/>
                </a:solidFill>
              </a:rPr>
              <a:t>različite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frekvencije</a:t>
            </a:r>
            <a:endParaRPr lang="en-US" dirty="0" smtClean="0">
              <a:solidFill>
                <a:srgbClr val="002060"/>
              </a:solidFill>
            </a:endParaRPr>
          </a:p>
          <a:p>
            <a:pPr marL="457200" indent="280988">
              <a:spcAft>
                <a:spcPts val="800"/>
              </a:spcAft>
              <a:buFont typeface="Wingdings" pitchFamily="2" charset="2"/>
              <a:buChar char="q"/>
            </a:pPr>
            <a:r>
              <a:rPr lang="en-US" dirty="0" err="1" smtClean="0">
                <a:solidFill>
                  <a:srgbClr val="002060"/>
                </a:solidFill>
              </a:rPr>
              <a:t>različite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smtClean="0">
                <a:solidFill>
                  <a:srgbClr val="002060"/>
                </a:solidFill>
              </a:rPr>
              <a:t>faze </a:t>
            </a:r>
            <a:r>
              <a:rPr lang="en-US" dirty="0" err="1" smtClean="0">
                <a:solidFill>
                  <a:srgbClr val="002060"/>
                </a:solidFill>
              </a:rPr>
              <a:t>oscilovanja</a:t>
            </a:r>
            <a:endParaRPr lang="en-US" dirty="0" smtClean="0">
              <a:solidFill>
                <a:srgbClr val="002060"/>
              </a:solidFill>
            </a:endParaRPr>
          </a:p>
          <a:p>
            <a:pPr marL="457200" indent="280988">
              <a:spcAft>
                <a:spcPts val="800"/>
              </a:spcAft>
              <a:buFont typeface="Wingdings" pitchFamily="2" charset="2"/>
              <a:buChar char="q"/>
            </a:pPr>
            <a:r>
              <a:rPr lang="en-US" dirty="0" err="1" smtClean="0">
                <a:solidFill>
                  <a:srgbClr val="002060"/>
                </a:solidFill>
              </a:rPr>
              <a:t>različita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stanja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polarizacije</a:t>
            </a:r>
            <a:endParaRPr lang="sr-Latn-RS" dirty="0" smtClean="0">
              <a:solidFill>
                <a:srgbClr val="002060"/>
              </a:solidFill>
            </a:endParaRPr>
          </a:p>
          <a:p>
            <a:pPr marL="457200" indent="280988">
              <a:spcAft>
                <a:spcPts val="800"/>
              </a:spcAft>
              <a:buFont typeface="Wingdings" pitchFamily="2" charset="2"/>
              <a:buChar char="q"/>
            </a:pPr>
            <a:endParaRPr lang="en-US" dirty="0" smtClean="0">
              <a:solidFill>
                <a:srgbClr val="002060"/>
              </a:solidFill>
            </a:endParaRPr>
          </a:p>
          <a:p>
            <a:pPr indent="117475">
              <a:spcAft>
                <a:spcPts val="800"/>
              </a:spcAft>
              <a:buFont typeface="Arial" pitchFamily="34" charset="0"/>
              <a:buChar char="•"/>
            </a:pPr>
            <a:r>
              <a:rPr lang="en-US" b="1" dirty="0" err="1" smtClean="0">
                <a:solidFill>
                  <a:srgbClr val="002060"/>
                </a:solidFill>
              </a:rPr>
              <a:t>Svetlost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emitovana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spontanom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emisijom</a:t>
            </a:r>
            <a:r>
              <a:rPr lang="en-US" b="1" dirty="0" smtClean="0">
                <a:solidFill>
                  <a:srgbClr val="002060"/>
                </a:solidFill>
              </a:rPr>
              <a:t> je : </a:t>
            </a:r>
            <a:r>
              <a:rPr lang="en-US" b="1" dirty="0" err="1" smtClean="0">
                <a:solidFill>
                  <a:srgbClr val="002060"/>
                </a:solidFill>
              </a:rPr>
              <a:t>neusmerena</a:t>
            </a:r>
            <a:r>
              <a:rPr lang="en-US" b="1" dirty="0" smtClean="0">
                <a:solidFill>
                  <a:srgbClr val="002060"/>
                </a:solidFill>
              </a:rPr>
              <a:t>, </a:t>
            </a:r>
            <a:r>
              <a:rPr lang="en-US" b="1" dirty="0" err="1" smtClean="0">
                <a:solidFill>
                  <a:srgbClr val="002060"/>
                </a:solidFill>
              </a:rPr>
              <a:t>polihromatska</a:t>
            </a:r>
            <a:r>
              <a:rPr lang="en-US" b="1" dirty="0" smtClean="0">
                <a:solidFill>
                  <a:srgbClr val="002060"/>
                </a:solidFill>
              </a:rPr>
              <a:t>, </a:t>
            </a:r>
            <a:r>
              <a:rPr lang="en-US" b="1" dirty="0" err="1" smtClean="0">
                <a:solidFill>
                  <a:srgbClr val="002060"/>
                </a:solidFill>
              </a:rPr>
              <a:t>nekoherentna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i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nepolarizovana</a:t>
            </a:r>
            <a:endParaRPr lang="en-US" b="1" dirty="0" smtClean="0">
              <a:solidFill>
                <a:srgbClr val="00206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762000"/>
            <a:ext cx="2886075" cy="255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914400"/>
            <a:ext cx="3177579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12"/>
          <p:cNvSpPr>
            <a:spLocks noChangeArrowheads="1"/>
          </p:cNvSpPr>
          <p:nvPr/>
        </p:nvSpPr>
        <p:spPr bwMode="auto">
          <a:xfrm>
            <a:off x="0" y="131461"/>
            <a:ext cx="9144000" cy="690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pPr algn="ctr">
              <a:lnSpc>
                <a:spcPct val="102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fi-FI" sz="4000" b="1" dirty="0" smtClean="0">
                <a:solidFill>
                  <a:srgbClr val="000080"/>
                </a:solidFill>
              </a:rPr>
              <a:t>Spontana i stimulisana emisija zračenja</a:t>
            </a:r>
            <a:endParaRPr lang="en-GB" sz="4000" b="1" dirty="0">
              <a:solidFill>
                <a:srgbClr val="00008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" y="1318498"/>
            <a:ext cx="8839200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17475">
              <a:spcAft>
                <a:spcPts val="800"/>
              </a:spcAft>
              <a:buFont typeface="Arial" pitchFamily="34" charset="0"/>
              <a:buChar char="•"/>
            </a:pPr>
            <a:r>
              <a:rPr lang="en-US" dirty="0" err="1" smtClean="0">
                <a:solidFill>
                  <a:srgbClr val="002060"/>
                </a:solidFill>
              </a:rPr>
              <a:t>Osim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apsorpcije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fotona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spontane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emisije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fotona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postoji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treći</a:t>
            </a:r>
            <a:r>
              <a:rPr lang="en-US" dirty="0" smtClean="0">
                <a:solidFill>
                  <a:srgbClr val="002060"/>
                </a:solidFill>
              </a:rPr>
              <a:t> tip </a:t>
            </a:r>
            <a:r>
              <a:rPr lang="en-US" dirty="0" err="1" smtClean="0">
                <a:solidFill>
                  <a:srgbClr val="002060"/>
                </a:solidFill>
              </a:rPr>
              <a:t>elektronskog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prelaza</a:t>
            </a:r>
            <a:r>
              <a:rPr lang="en-US" dirty="0" smtClean="0">
                <a:solidFill>
                  <a:srgbClr val="002060"/>
                </a:solidFill>
              </a:rPr>
              <a:t>, a to je </a:t>
            </a:r>
            <a:r>
              <a:rPr lang="en-US" b="1" dirty="0" err="1" smtClean="0">
                <a:solidFill>
                  <a:srgbClr val="002060"/>
                </a:solidFill>
              </a:rPr>
              <a:t>stimulisana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emisija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fotona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</a:p>
          <a:p>
            <a:pPr indent="117475">
              <a:spcAft>
                <a:spcPts val="800"/>
              </a:spcAft>
              <a:buFont typeface="Arial" pitchFamily="34" charset="0"/>
              <a:buChar char="•"/>
            </a:pPr>
            <a:r>
              <a:rPr lang="en-US" dirty="0" err="1" smtClean="0">
                <a:solidFill>
                  <a:srgbClr val="002060"/>
                </a:solidFill>
              </a:rPr>
              <a:t>Prilikom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stimulisane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emisije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zračenja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foton</a:t>
            </a:r>
            <a:r>
              <a:rPr lang="en-US" dirty="0" smtClean="0">
                <a:solidFill>
                  <a:srgbClr val="002060"/>
                </a:solidFill>
              </a:rPr>
              <a:t> se </a:t>
            </a:r>
            <a:r>
              <a:rPr lang="en-US" dirty="0" err="1" smtClean="0">
                <a:solidFill>
                  <a:srgbClr val="002060"/>
                </a:solidFill>
              </a:rPr>
              <a:t>prevodi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sa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višeg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na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niže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energetsko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stanje</a:t>
            </a:r>
            <a:r>
              <a:rPr lang="en-US" dirty="0" smtClean="0">
                <a:solidFill>
                  <a:srgbClr val="002060"/>
                </a:solidFill>
              </a:rPr>
              <a:t> pod </a:t>
            </a:r>
            <a:r>
              <a:rPr lang="en-US" dirty="0" err="1" smtClean="0">
                <a:solidFill>
                  <a:srgbClr val="002060"/>
                </a:solidFill>
              </a:rPr>
              <a:t>uticajem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spoljašnjeg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fotona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odgovarajuće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frekvencije</a:t>
            </a:r>
            <a:endParaRPr lang="en-US" dirty="0" smtClean="0">
              <a:solidFill>
                <a:srgbClr val="002060"/>
              </a:solidFill>
            </a:endParaRPr>
          </a:p>
          <a:p>
            <a:pPr indent="117475">
              <a:spcAft>
                <a:spcPts val="800"/>
              </a:spcAft>
              <a:buFont typeface="Arial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</a:rPr>
              <a:t>Tada </a:t>
            </a:r>
            <a:r>
              <a:rPr lang="en-US" dirty="0" err="1" smtClean="0">
                <a:solidFill>
                  <a:srgbClr val="002060"/>
                </a:solidFill>
              </a:rPr>
              <a:t>nastaje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foton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koji</a:t>
            </a:r>
            <a:r>
              <a:rPr lang="en-US" dirty="0" smtClean="0">
                <a:solidFill>
                  <a:srgbClr val="002060"/>
                </a:solidFill>
              </a:rPr>
              <a:t> je </a:t>
            </a:r>
            <a:r>
              <a:rPr lang="en-US" dirty="0" err="1" smtClean="0">
                <a:solidFill>
                  <a:srgbClr val="002060"/>
                </a:solidFill>
              </a:rPr>
              <a:t>identičan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fotonu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koji</a:t>
            </a:r>
            <a:r>
              <a:rPr lang="en-US" dirty="0" smtClean="0">
                <a:solidFill>
                  <a:srgbClr val="002060"/>
                </a:solidFill>
              </a:rPr>
              <a:t> je </a:t>
            </a:r>
            <a:r>
              <a:rPr lang="en-US" dirty="0" err="1" smtClean="0">
                <a:solidFill>
                  <a:srgbClr val="002060"/>
                </a:solidFill>
              </a:rPr>
              <a:t>izazvao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prelaz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dirty="0" err="1" smtClean="0">
                <a:solidFill>
                  <a:srgbClr val="002060"/>
                </a:solidFill>
              </a:rPr>
              <a:t>tako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da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umesto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jednog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dobijamo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dva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identična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fotona</a:t>
            </a:r>
            <a:endParaRPr lang="sr-Latn-RS" b="1" dirty="0" smtClean="0">
              <a:solidFill>
                <a:srgbClr val="002060"/>
              </a:solidFill>
            </a:endParaRPr>
          </a:p>
          <a:p>
            <a:pPr indent="117475">
              <a:spcAft>
                <a:spcPts val="800"/>
              </a:spcAft>
              <a:buFont typeface="Arial" pitchFamily="34" charset="0"/>
              <a:buChar char="•"/>
            </a:pPr>
            <a:endParaRPr lang="en-US" dirty="0" smtClean="0">
              <a:solidFill>
                <a:srgbClr val="002060"/>
              </a:solidFill>
            </a:endParaRPr>
          </a:p>
        </p:txBody>
      </p:sp>
      <p:pic>
        <p:nvPicPr>
          <p:cNvPr id="4098" name="Picture 2" descr="https://qph.ec.quoracdn.net/main-qimg-df58be08b1b0ffcd8fecc4ad5af4cffa?convert_to_webp=tru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33600" y="3657600"/>
            <a:ext cx="4724400" cy="2905125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12"/>
          <p:cNvSpPr>
            <a:spLocks noChangeArrowheads="1"/>
          </p:cNvSpPr>
          <p:nvPr/>
        </p:nvSpPr>
        <p:spPr bwMode="auto">
          <a:xfrm>
            <a:off x="0" y="131461"/>
            <a:ext cx="9144000" cy="690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pPr algn="ctr">
              <a:lnSpc>
                <a:spcPct val="102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fi-FI" sz="4000" b="1" dirty="0" smtClean="0">
                <a:solidFill>
                  <a:srgbClr val="000080"/>
                </a:solidFill>
              </a:rPr>
              <a:t>Spontana i stimulisana emisija zračenja</a:t>
            </a:r>
            <a:endParaRPr lang="en-GB" sz="4000" b="1" dirty="0">
              <a:solidFill>
                <a:srgbClr val="00008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" y="1318498"/>
            <a:ext cx="8839200" cy="36830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17475">
              <a:spcAft>
                <a:spcPts val="800"/>
              </a:spcAft>
              <a:buFont typeface="Arial" pitchFamily="34" charset="0"/>
              <a:buChar char="•"/>
            </a:pPr>
            <a:r>
              <a:rPr lang="en-US" dirty="0" err="1" smtClean="0">
                <a:solidFill>
                  <a:srgbClr val="002060"/>
                </a:solidFill>
              </a:rPr>
              <a:t>Fotoni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emitovani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stimulisanom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emisijom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imaju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sledeće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karakteristike</a:t>
            </a:r>
            <a:r>
              <a:rPr lang="en-US" dirty="0" smtClean="0">
                <a:solidFill>
                  <a:srgbClr val="002060"/>
                </a:solidFill>
              </a:rPr>
              <a:t> :</a:t>
            </a:r>
          </a:p>
          <a:p>
            <a:pPr marL="457200" indent="339725">
              <a:spcAft>
                <a:spcPts val="800"/>
              </a:spcAft>
              <a:buFont typeface="Wingdings" pitchFamily="2" charset="2"/>
              <a:buChar char="q"/>
            </a:pPr>
            <a:r>
              <a:rPr lang="en-US" dirty="0" err="1" smtClean="0">
                <a:solidFill>
                  <a:srgbClr val="002060"/>
                </a:solidFill>
              </a:rPr>
              <a:t>imaju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iste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pravce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kretanja</a:t>
            </a:r>
            <a:endParaRPr lang="en-US" dirty="0" smtClean="0">
              <a:solidFill>
                <a:srgbClr val="002060"/>
              </a:solidFill>
            </a:endParaRPr>
          </a:p>
          <a:p>
            <a:pPr marL="457200" indent="339725">
              <a:spcAft>
                <a:spcPts val="800"/>
              </a:spcAft>
              <a:buFont typeface="Wingdings" pitchFamily="2" charset="2"/>
              <a:buChar char="q"/>
            </a:pPr>
            <a:r>
              <a:rPr lang="en-US" dirty="0" err="1" smtClean="0">
                <a:solidFill>
                  <a:srgbClr val="002060"/>
                </a:solidFill>
              </a:rPr>
              <a:t>imaju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iste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frekvencije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</a:p>
          <a:p>
            <a:pPr marL="457200" indent="339725">
              <a:spcAft>
                <a:spcPts val="800"/>
              </a:spcAft>
              <a:buFont typeface="Wingdings" pitchFamily="2" charset="2"/>
              <a:buChar char="q"/>
            </a:pPr>
            <a:r>
              <a:rPr lang="en-US" dirty="0" err="1" smtClean="0">
                <a:solidFill>
                  <a:srgbClr val="002060"/>
                </a:solidFill>
              </a:rPr>
              <a:t>imaju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iste</a:t>
            </a:r>
            <a:r>
              <a:rPr lang="en-US" dirty="0" smtClean="0">
                <a:solidFill>
                  <a:srgbClr val="002060"/>
                </a:solidFill>
              </a:rPr>
              <a:t> faze </a:t>
            </a:r>
            <a:r>
              <a:rPr lang="en-US" dirty="0" err="1" smtClean="0">
                <a:solidFill>
                  <a:srgbClr val="002060"/>
                </a:solidFill>
              </a:rPr>
              <a:t>oscilovanja</a:t>
            </a:r>
            <a:endParaRPr lang="en-US" dirty="0" smtClean="0">
              <a:solidFill>
                <a:srgbClr val="002060"/>
              </a:solidFill>
            </a:endParaRPr>
          </a:p>
          <a:p>
            <a:pPr marL="457200" indent="339725">
              <a:spcAft>
                <a:spcPts val="800"/>
              </a:spcAft>
              <a:buFont typeface="Wingdings" pitchFamily="2" charset="2"/>
              <a:buChar char="q"/>
            </a:pPr>
            <a:r>
              <a:rPr lang="en-US" dirty="0" err="1" smtClean="0">
                <a:solidFill>
                  <a:srgbClr val="002060"/>
                </a:solidFill>
              </a:rPr>
              <a:t>imaju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istu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polarizaciju</a:t>
            </a:r>
            <a:endParaRPr lang="en-US" dirty="0" smtClean="0">
              <a:solidFill>
                <a:srgbClr val="002060"/>
              </a:solidFill>
            </a:endParaRPr>
          </a:p>
          <a:p>
            <a:pPr indent="117475">
              <a:spcAft>
                <a:spcPts val="800"/>
              </a:spcAft>
              <a:buFont typeface="Arial" pitchFamily="34" charset="0"/>
              <a:buChar char="•"/>
            </a:pPr>
            <a:endParaRPr lang="en-US" dirty="0" smtClean="0">
              <a:solidFill>
                <a:srgbClr val="002060"/>
              </a:solidFill>
            </a:endParaRPr>
          </a:p>
          <a:p>
            <a:pPr indent="117475">
              <a:spcAft>
                <a:spcPts val="800"/>
              </a:spcAft>
              <a:buFont typeface="Arial" pitchFamily="34" charset="0"/>
              <a:buChar char="•"/>
            </a:pPr>
            <a:r>
              <a:rPr lang="en-US" b="1" dirty="0" err="1" smtClean="0">
                <a:solidFill>
                  <a:srgbClr val="002060"/>
                </a:solidFill>
              </a:rPr>
              <a:t>Svetlost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emitovana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stimulisanom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emisijom</a:t>
            </a:r>
            <a:r>
              <a:rPr lang="en-US" b="1" dirty="0" smtClean="0">
                <a:solidFill>
                  <a:srgbClr val="002060"/>
                </a:solidFill>
              </a:rPr>
              <a:t> je: </a:t>
            </a:r>
            <a:r>
              <a:rPr lang="en-US" b="1" dirty="0" err="1" smtClean="0">
                <a:solidFill>
                  <a:srgbClr val="002060"/>
                </a:solidFill>
              </a:rPr>
              <a:t>pojačana,usmerena,monohromatska</a:t>
            </a:r>
            <a:r>
              <a:rPr lang="en-US" b="1" dirty="0" smtClean="0">
                <a:solidFill>
                  <a:srgbClr val="002060"/>
                </a:solidFill>
              </a:rPr>
              <a:t>,</a:t>
            </a:r>
            <a:r>
              <a:rPr lang="sr-Latn-R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koherentna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i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polarizovana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</a:p>
          <a:p>
            <a:pPr indent="117475">
              <a:spcAft>
                <a:spcPts val="800"/>
              </a:spcAft>
              <a:buFont typeface="Arial" pitchFamily="34" charset="0"/>
              <a:buChar char="•"/>
            </a:pPr>
            <a:r>
              <a:rPr lang="en-US" dirty="0" err="1" smtClean="0">
                <a:solidFill>
                  <a:srgbClr val="002060"/>
                </a:solidFill>
              </a:rPr>
              <a:t>Stimulisanu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emisiju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zračenja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predvideo</a:t>
            </a:r>
            <a:r>
              <a:rPr lang="en-US" dirty="0" smtClean="0">
                <a:solidFill>
                  <a:srgbClr val="002060"/>
                </a:solidFill>
              </a:rPr>
              <a:t> je </a:t>
            </a:r>
            <a:r>
              <a:rPr lang="en-US" dirty="0" err="1" smtClean="0">
                <a:solidFill>
                  <a:srgbClr val="002060"/>
                </a:solidFill>
              </a:rPr>
              <a:t>Ajnštajn</a:t>
            </a:r>
            <a:endParaRPr lang="en-US" dirty="0" smtClean="0">
              <a:solidFill>
                <a:srgbClr val="002060"/>
              </a:solidFill>
            </a:endParaRPr>
          </a:p>
          <a:p>
            <a:pPr indent="117475">
              <a:spcAft>
                <a:spcPts val="800"/>
              </a:spcAft>
              <a:buFont typeface="Arial" pitchFamily="34" charset="0"/>
              <a:buChar char="•"/>
            </a:pPr>
            <a:endParaRPr lang="en-US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12"/>
          <p:cNvSpPr>
            <a:spLocks noChangeArrowheads="1"/>
          </p:cNvSpPr>
          <p:nvPr/>
        </p:nvSpPr>
        <p:spPr bwMode="auto">
          <a:xfrm>
            <a:off x="0" y="131461"/>
            <a:ext cx="9144000" cy="690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pPr algn="ctr">
              <a:lnSpc>
                <a:spcPct val="102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fi-FI" sz="4000" b="1" dirty="0" smtClean="0">
                <a:solidFill>
                  <a:srgbClr val="000080"/>
                </a:solidFill>
              </a:rPr>
              <a:t>Spontana i stimulisana emisija zračenja</a:t>
            </a:r>
            <a:endParaRPr lang="en-GB" sz="4000" b="1" dirty="0">
              <a:solidFill>
                <a:srgbClr val="00008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" y="1318498"/>
            <a:ext cx="8839200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17475">
              <a:spcAft>
                <a:spcPts val="800"/>
              </a:spcAft>
              <a:buFont typeface="Arial" pitchFamily="34" charset="0"/>
              <a:buChar char="•"/>
            </a:pP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Intenzitet 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stimulisanog zračenja naglo raste kada se frekvencija spoljašnjeg elektromagnetnog zračenja podudara sa frekvencijom zračenja koje nastaje pri prelazu atoma iz pobuđenog u osnovno stanje </a:t>
            </a:r>
          </a:p>
          <a:p>
            <a:pPr indent="117475">
              <a:spcAft>
                <a:spcPts val="800"/>
              </a:spcAft>
              <a:buFont typeface="Arial" pitchFamily="34" charset="0"/>
              <a:buChar char="•"/>
            </a:pP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Za 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pojavu stimulisanog zračenja važna je tzv. </a:t>
            </a:r>
            <a:r>
              <a:rPr lang="vi-VN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inverzna naseljenost energetskog nivoa</a:t>
            </a:r>
          </a:p>
          <a:p>
            <a:pPr indent="117475">
              <a:spcAft>
                <a:spcPts val="800"/>
              </a:spcAft>
              <a:buFont typeface="Arial" pitchFamily="34" charset="0"/>
              <a:buChar char="•"/>
            </a:pPr>
            <a:r>
              <a:rPr lang="vi-VN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Inverzna </a:t>
            </a:r>
            <a:r>
              <a:rPr lang="vi-VN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naseljenost energetskih nivoa postoji kada se veći deo atoma neke supstancije nalazi u pobuđenom stanju</a:t>
            </a:r>
          </a:p>
          <a:p>
            <a:pPr indent="117475">
              <a:spcAft>
                <a:spcPts val="800"/>
              </a:spcAft>
              <a:buFont typeface="Arial" pitchFamily="34" charset="0"/>
              <a:buChar char="•"/>
            </a:pPr>
            <a:endParaRPr lang="en-US" dirty="0" smtClean="0">
              <a:solidFill>
                <a:srgbClr val="002060"/>
              </a:solidFill>
            </a:endParaRPr>
          </a:p>
        </p:txBody>
      </p:sp>
      <p:pic>
        <p:nvPicPr>
          <p:cNvPr id="23556" name="Picture 4" descr="http://www.gitam.edu/eresource/Engg_Phys/semester_1/lasers/laser_files/img6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581400"/>
            <a:ext cx="4200525" cy="2495551"/>
          </a:xfrm>
          <a:prstGeom prst="rect">
            <a:avLst/>
          </a:prstGeom>
          <a:noFill/>
        </p:spPr>
      </p:pic>
      <p:grpSp>
        <p:nvGrpSpPr>
          <p:cNvPr id="10" name="Group 9"/>
          <p:cNvGrpSpPr/>
          <p:nvPr/>
        </p:nvGrpSpPr>
        <p:grpSpPr>
          <a:xfrm>
            <a:off x="4191000" y="3428999"/>
            <a:ext cx="4953000" cy="2386885"/>
            <a:chOff x="4191000" y="3428999"/>
            <a:chExt cx="4953000" cy="2386885"/>
          </a:xfrm>
        </p:grpSpPr>
        <p:pic>
          <p:nvPicPr>
            <p:cNvPr id="23558" name="Picture 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267200" y="3428999"/>
              <a:ext cx="4876800" cy="23868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Rectangle 7"/>
            <p:cNvSpPr/>
            <p:nvPr/>
          </p:nvSpPr>
          <p:spPr>
            <a:xfrm>
              <a:off x="4191000" y="4191000"/>
              <a:ext cx="533400" cy="381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r-Latn-CS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12"/>
          <p:cNvSpPr>
            <a:spLocks noChangeArrowheads="1"/>
          </p:cNvSpPr>
          <p:nvPr/>
        </p:nvSpPr>
        <p:spPr bwMode="auto">
          <a:xfrm>
            <a:off x="0" y="131461"/>
            <a:ext cx="9144000" cy="690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pPr algn="ctr">
              <a:lnSpc>
                <a:spcPct val="102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fi-FI" sz="4000" b="1" dirty="0" smtClean="0">
                <a:solidFill>
                  <a:srgbClr val="000080"/>
                </a:solidFill>
              </a:rPr>
              <a:t>Spontana i stimulisana emisija zračenja</a:t>
            </a:r>
            <a:endParaRPr lang="en-GB" sz="4000" b="1" dirty="0">
              <a:solidFill>
                <a:srgbClr val="00008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" y="1318498"/>
            <a:ext cx="8839200" cy="1682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17475">
              <a:spcAft>
                <a:spcPts val="800"/>
              </a:spcAft>
              <a:buFont typeface="Arial" pitchFamily="34" charset="0"/>
              <a:buChar char="•"/>
            </a:pP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Da 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bi se postigla inverzna naseljenost energetskih nivoa neophodno je da atomi supstancije imaju neki metastabilni energetski nivo</a:t>
            </a:r>
          </a:p>
          <a:p>
            <a:pPr indent="117475">
              <a:spcAft>
                <a:spcPts val="800"/>
              </a:spcAft>
              <a:buFont typeface="Arial" pitchFamily="34" charset="0"/>
              <a:buChar char="•"/>
            </a:pP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Dužina 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života atoma u metastabilnom stanju je reda 10</a:t>
            </a:r>
            <a:r>
              <a:rPr lang="vi-VN" baseline="300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-4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do 10</a:t>
            </a:r>
            <a:r>
              <a:rPr lang="vi-VN" baseline="300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-3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s, što je znatno duže nego u „običnom“ pobuđenom stanju</a:t>
            </a:r>
          </a:p>
          <a:p>
            <a:pPr indent="117475">
              <a:spcAft>
                <a:spcPts val="800"/>
              </a:spcAft>
              <a:buFont typeface="Arial" pitchFamily="34" charset="0"/>
              <a:buChar char="•"/>
            </a:pPr>
            <a:endParaRPr lang="en-US" dirty="0" smtClean="0">
              <a:solidFill>
                <a:srgbClr val="002060"/>
              </a:solidFill>
            </a:endParaRPr>
          </a:p>
        </p:txBody>
      </p:sp>
      <p:pic>
        <p:nvPicPr>
          <p:cNvPr id="27650" name="Picture 2" descr="http://olympus.magnet.fsu.edu/primer/java/lasers/stimulatedemission/laserfigure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3429000"/>
            <a:ext cx="4724400" cy="3006438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12"/>
          <p:cNvSpPr>
            <a:spLocks noChangeArrowheads="1"/>
          </p:cNvSpPr>
          <p:nvPr/>
        </p:nvSpPr>
        <p:spPr bwMode="auto">
          <a:xfrm>
            <a:off x="0" y="131461"/>
            <a:ext cx="9144000" cy="690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pPr algn="ctr">
              <a:lnSpc>
                <a:spcPct val="102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fi-FI" sz="4000" b="1" dirty="0" smtClean="0">
                <a:solidFill>
                  <a:srgbClr val="000080"/>
                </a:solidFill>
              </a:rPr>
              <a:t>Spontana i stimulisana emisija zračenja</a:t>
            </a:r>
            <a:endParaRPr lang="en-GB" sz="4000" b="1" dirty="0">
              <a:solidFill>
                <a:srgbClr val="00008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" y="1066800"/>
            <a:ext cx="8839200" cy="32726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17475">
              <a:spcAft>
                <a:spcPts val="800"/>
              </a:spcAft>
              <a:buFont typeface="Arial" pitchFamily="34" charset="0"/>
              <a:buChar char="•"/>
            </a:pP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Atomi 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apsorbuju energiju od nekog jakog spoljašnjeg izvora i prelaze </a:t>
            </a:r>
            <a:r>
              <a:rPr lang="sr-Latn-RS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u pobuđeno stanje</a:t>
            </a:r>
            <a:endParaRPr lang="vi-VN" dirty="0" smtClean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  <a:p>
            <a:pPr indent="117475">
              <a:spcAft>
                <a:spcPts val="800"/>
              </a:spcAft>
              <a:buFont typeface="Arial" pitchFamily="34" charset="0"/>
              <a:buChar char="•"/>
            </a:pP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Zatim 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spontanom emisijom prelaze iz </a:t>
            </a:r>
            <a:r>
              <a:rPr lang="sr-Latn-RS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pobuđenog u metastabilno 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stanje E2, </a:t>
            </a:r>
            <a:r>
              <a:rPr lang="sr-Latn-RS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u kome 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borave</a:t>
            </a:r>
            <a:r>
              <a:rPr lang="sr-Latn-RS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duže nego u pobuđenom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a zatim prelaze u </a:t>
            </a:r>
            <a:r>
              <a:rPr lang="sr-Latn-RS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osnovno stanje</a:t>
            </a:r>
            <a:endParaRPr lang="vi-VN" dirty="0" smtClean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  <a:p>
            <a:pPr indent="117475">
              <a:spcAft>
                <a:spcPts val="800"/>
              </a:spcAft>
              <a:buFont typeface="Arial" pitchFamily="34" charset="0"/>
              <a:buChar char="•"/>
            </a:pPr>
            <a:r>
              <a:rPr lang="sr-Latn-RS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osnovno stanje 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se 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brzo prazni a sporo popunjava, dok se </a:t>
            </a:r>
            <a:r>
              <a:rPr lang="sr-Latn-RS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metastabilno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brzo popunjava a sporo 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prazni</a:t>
            </a:r>
            <a:r>
              <a:rPr lang="sr-Latn-RS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, pa 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se 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za kratko vreme javi inverzna naseljenost ovih nivoa</a:t>
            </a:r>
          </a:p>
          <a:p>
            <a:pPr indent="117475">
              <a:spcAft>
                <a:spcPts val="800"/>
              </a:spcAft>
              <a:buFont typeface="Arial" pitchFamily="34" charset="0"/>
              <a:buChar char="•"/>
            </a:pP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Kada 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kroz sredinu sa inverznom naseljenošću energetskih nivoa prođe elektromagnetno zračenje odgovarajuće 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frekvencije</a:t>
            </a:r>
            <a:r>
              <a:rPr lang="sr-Latn-RS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, koja odgovara frekvenciji fotona emitovanih pri prelasku elektrona sa metastabilnog na osnovni nivo,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javlja se pojačanje njegovog 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intenziteta</a:t>
            </a:r>
            <a:r>
              <a:rPr lang="sr-Latn-RS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- </a:t>
            </a:r>
            <a:r>
              <a:rPr lang="vi-VN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negativna </a:t>
            </a:r>
            <a:r>
              <a:rPr lang="vi-VN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apsorpcija</a:t>
            </a:r>
          </a:p>
          <a:p>
            <a:pPr indent="117475">
              <a:spcAft>
                <a:spcPts val="800"/>
              </a:spcAft>
              <a:buFont typeface="Arial" pitchFamily="34" charset="0"/>
              <a:buChar char="•"/>
            </a:pP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Na 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principu stimulisane emisije zračenja rade </a:t>
            </a:r>
            <a:r>
              <a:rPr lang="vi-VN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laseri</a:t>
            </a:r>
            <a:endParaRPr lang="en-US" b="1" dirty="0" smtClean="0">
              <a:solidFill>
                <a:srgbClr val="002060"/>
              </a:solidFill>
            </a:endParaRPr>
          </a:p>
        </p:txBody>
      </p:sp>
      <p:pic>
        <p:nvPicPr>
          <p:cNvPr id="27650" name="Picture 2" descr="http://olympus.magnet.fsu.edu/primer/java/lasers/stimulatedemission/laserfigure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384962"/>
            <a:ext cx="3886200" cy="2473038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13303</TotalTime>
  <Words>1004</Words>
  <Application>Microsoft Office PowerPoint</Application>
  <PresentationFormat>On-screen Show (4:3)</PresentationFormat>
  <Paragraphs>151</Paragraphs>
  <Slides>17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Indukovano zračenje. Laseri</vt:lpstr>
      <vt:lpstr>Spontana i stimulisana emisija zračenja</vt:lpstr>
      <vt:lpstr>Slide 3</vt:lpstr>
      <vt:lpstr>Slide 4</vt:lpstr>
      <vt:lpstr>Slide 5</vt:lpstr>
      <vt:lpstr>Slide 6</vt:lpstr>
      <vt:lpstr>Slide 7</vt:lpstr>
      <vt:lpstr>Slide 8</vt:lpstr>
      <vt:lpstr>Slide 9</vt:lpstr>
      <vt:lpstr>Laseri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Fizika kao nauka o prirodi</dc:title>
  <dc:creator>ismil_000</dc:creator>
  <cp:lastModifiedBy>ismil_000</cp:lastModifiedBy>
  <cp:revision>490</cp:revision>
  <dcterms:created xsi:type="dcterms:W3CDTF">2015-09-01T09:44:23Z</dcterms:created>
  <dcterms:modified xsi:type="dcterms:W3CDTF">2017-01-21T00:31:39Z</dcterms:modified>
</cp:coreProperties>
</file>