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BA6BE4-A996-4E15-BB22-6D9EAB48713C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AB1134-1763-49C4-9FC5-344FA52500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ПРИМЕНА РАДИОАКТИВНОСТИ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x-none" dirty="0" smtClean="0"/>
              <a:t>Боловић Ана</a:t>
            </a:r>
          </a:p>
          <a:p>
            <a:pPr algn="r"/>
            <a:r>
              <a:rPr lang="x-none" dirty="0" smtClean="0"/>
              <a:t>Даниловић Марија</a:t>
            </a:r>
            <a:endParaRPr lang="en-US" dirty="0"/>
          </a:p>
        </p:txBody>
      </p:sp>
      <p:pic>
        <p:nvPicPr>
          <p:cNvPr id="14338" name="Picture 2" descr="Резултат слика за radioaktivni plasticni materij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2722712" cy="2722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29600" cy="4937760"/>
          </a:xfrm>
        </p:spPr>
        <p:txBody>
          <a:bodyPr/>
          <a:lstStyle/>
          <a:p>
            <a:r>
              <a:rPr lang="ru-RU" dirty="0" smtClean="0"/>
              <a:t>Такође, корисни учинци радиоактивних материјала су се јавили код погона бродова и подморница. Радиоактивни алфа-емитори се користе за напајање срчаних pacemaker-a и свемирских летелица.</a:t>
            </a:r>
            <a:endParaRPr lang="en-US" dirty="0"/>
          </a:p>
        </p:txBody>
      </p:sp>
      <p:pic>
        <p:nvPicPr>
          <p:cNvPr id="3074" name="Picture 2" descr="Резултат слика за brodo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096344" cy="154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Резултат слика за podmor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3096344" cy="1549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Резултат слика за pacema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3096344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Резултат слика за svemirske lete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3096344" cy="1510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Без прекопавања подова могу се пронаћи пукотине у водоводним инсталацијама помоћу Гајгер-Милеровог бројачког уређаја.</a:t>
            </a:r>
            <a:endParaRPr lang="en-US" dirty="0"/>
          </a:p>
        </p:txBody>
      </p:sp>
      <p:pic>
        <p:nvPicPr>
          <p:cNvPr id="2050" name="Picture 2" descr="Резултат слика за gajger milerov broj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762500" cy="290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Радиоактивно зрачење се користило још у многе друге сврхе па и за израду атомске бомбе. Његова употреба је широка вероватно због што су не изискује велика материјална средства.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Резултат слика за atomska bom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5523900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Примена у прехрамбеној </a:t>
            </a:r>
            <a:br>
              <a:rPr lang="x-none" dirty="0" smtClean="0"/>
            </a:br>
            <a:r>
              <a:rPr lang="x-none" dirty="0" smtClean="0"/>
              <a:t>индустрији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 конзервирање хране су употребљени радиоактивни зраци јер убијају микроорганизме. Микроорганизми могу да буду ефикасно уништени,али проблеми су настали када су се почеле јављати одређене </a:t>
            </a:r>
            <a:r>
              <a:rPr lang="ru-RU" dirty="0" smtClean="0"/>
              <a:t>промене </a:t>
            </a:r>
            <a:r>
              <a:rPr lang="ru-RU" dirty="0"/>
              <a:t>на намирницама. </a:t>
            </a:r>
            <a:endParaRPr lang="en-US" dirty="0"/>
          </a:p>
        </p:txBody>
      </p:sp>
      <p:pic>
        <p:nvPicPr>
          <p:cNvPr id="11266" name="Picture 2" descr="Резултат слика за pokvarena hr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2880320" cy="2103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 descr="Резултат слика за pokvarena hr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202511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ru-RU" dirty="0" smtClean="0"/>
              <a:t>Далеко мањи проблем од конзервирања представљала је пастеризација хране. Огледи показују да при ниским дозама зрачења нема непожељног мириса</a:t>
            </a:r>
            <a:r>
              <a:rPr lang="en-US" dirty="0" smtClean="0"/>
              <a:t>,  </a:t>
            </a:r>
            <a:r>
              <a:rPr lang="ru-RU" dirty="0" smtClean="0"/>
              <a:t>промене укуса или боје..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Резултат слика за konzervirana hr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3360373" cy="2520280"/>
          </a:xfrm>
          <a:prstGeom prst="rect">
            <a:avLst/>
          </a:prstGeom>
          <a:noFill/>
        </p:spPr>
      </p:pic>
      <p:pic>
        <p:nvPicPr>
          <p:cNvPr id="10246" name="Picture 6" descr="Резултат слика за konzervirana hr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На пластичне материјале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Многи пластични материјали побољшавају своје квалитете када су изложени дејству зрачења,постају еластичнији, отпорнији на топлоту и на киселине.</a:t>
            </a:r>
            <a:endParaRPr lang="en-US" dirty="0"/>
          </a:p>
        </p:txBody>
      </p:sp>
      <p:sp>
        <p:nvSpPr>
          <p:cNvPr id="9218" name="AutoShape 2" descr="Резултат слика за plasticni materij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Резултат слика за plasticni materij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536504" cy="301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Резултат слика за radioaktivni plasticni materij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У нафтној индустрији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рафинеријама нафте коришћењем разорне моћи радиоактивних зрачења се дошло да многих користи.</a:t>
            </a:r>
            <a:endParaRPr lang="en-US" dirty="0"/>
          </a:p>
        </p:txBody>
      </p:sp>
      <p:pic>
        <p:nvPicPr>
          <p:cNvPr id="8194" name="Picture 2" descr="Резултат слика за naftna industr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040560" cy="3404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Код биљака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Радиоактивна зрачења помажу у праћењу неких процеса и код биљака и њиховог развоја. Наиме,може се пратити како биљка користи ђубриво и који су повољни услови за њено коришћење.</a:t>
            </a:r>
            <a:endParaRPr lang="en-US" dirty="0"/>
          </a:p>
        </p:txBody>
      </p:sp>
      <p:pic>
        <p:nvPicPr>
          <p:cNvPr id="7170" name="Picture 2" descr="Резултат слика за biljke i djubri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320480" cy="2493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229600" cy="4937760"/>
          </a:xfrm>
        </p:spPr>
        <p:txBody>
          <a:bodyPr/>
          <a:lstStyle/>
          <a:p>
            <a:r>
              <a:rPr lang="ru-RU" dirty="0" smtClean="0"/>
              <a:t>Дебљину с</a:t>
            </a:r>
            <a:r>
              <a:rPr lang="sr-Cyrl-CS" dirty="0" smtClean="0"/>
              <a:t>н</a:t>
            </a:r>
            <a:r>
              <a:rPr lang="ru-RU" dirty="0" smtClean="0"/>
              <a:t>ежних наноса,те висину нивоа воде у увалама и цистернама можемо измерити помоћу једноставних уређаја који раде на принципу радиоактивног зрачења. Може се утврдити и неправилност код испитиваних материјала.</a:t>
            </a:r>
            <a:endParaRPr lang="en-US" dirty="0"/>
          </a:p>
        </p:txBody>
      </p:sp>
      <p:pic>
        <p:nvPicPr>
          <p:cNvPr id="6146" name="Picture 2" descr="Резултат слика за s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45024"/>
            <a:ext cx="2592288" cy="1730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Резултат слика за ciste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2484276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У медицинске сврхе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Уместо уклањања болести рака из организма операцијом,</a:t>
            </a:r>
            <a:r>
              <a:rPr lang="en-US" dirty="0" smtClean="0"/>
              <a:t> </a:t>
            </a:r>
            <a:r>
              <a:rPr lang="ru-RU" dirty="0" smtClean="0"/>
              <a:t>користе се продорна зрачења која разарају канцерогена ткива. Користе се и у медицинској дијагностици.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29600" cy="4937760"/>
          </a:xfrm>
        </p:spPr>
        <p:txBody>
          <a:bodyPr/>
          <a:lstStyle/>
          <a:p>
            <a:r>
              <a:rPr lang="ru-RU" dirty="0" smtClean="0"/>
              <a:t>Захваљујући радиоактивности су се остварили многи корисни учинци у производњи електричне енергије,у производњи лекова,током истраживања у медицини,током лечења,током разних медицинских снимања,током истраживања свемира…</a:t>
            </a:r>
            <a:endParaRPr lang="en-US" dirty="0"/>
          </a:p>
        </p:txBody>
      </p:sp>
      <p:pic>
        <p:nvPicPr>
          <p:cNvPr id="4098" name="Picture 2" descr="Резултат слика за stru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2560284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Резултат слика за lek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2592288" cy="1728192"/>
          </a:xfrm>
          <a:prstGeom prst="rect">
            <a:avLst/>
          </a:prstGeom>
          <a:noFill/>
        </p:spPr>
      </p:pic>
      <p:sp>
        <p:nvSpPr>
          <p:cNvPr id="4102" name="AutoShape 6" descr="Резултат слика за svem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Резултат слика за svem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Сродна с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2592288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</TotalTime>
  <Words>293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Gill Sans MT</vt:lpstr>
      <vt:lpstr>Wingdings</vt:lpstr>
      <vt:lpstr>Wingdings 3</vt:lpstr>
      <vt:lpstr>Origin</vt:lpstr>
      <vt:lpstr>ПРИМЕНА РАДИОАКТИВНОСТИ</vt:lpstr>
      <vt:lpstr>Примена у прехрамбеној  индустрији</vt:lpstr>
      <vt:lpstr>PowerPoint Presentation</vt:lpstr>
      <vt:lpstr>На пластичне материјале</vt:lpstr>
      <vt:lpstr>У нафтној индустрији</vt:lpstr>
      <vt:lpstr>Код биљака</vt:lpstr>
      <vt:lpstr>PowerPoint Presentation</vt:lpstr>
      <vt:lpstr>У медицинске сврхе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ПРИМЕНА РАДИОАКТИВНОСТИ</dc:title>
  <dc:creator>Korisnik</dc:creator>
  <cp:lastModifiedBy>Korisnik</cp:lastModifiedBy>
  <cp:revision>6</cp:revision>
  <dcterms:created xsi:type="dcterms:W3CDTF">2017-03-21T21:28:26Z</dcterms:created>
  <dcterms:modified xsi:type="dcterms:W3CDTF">2017-03-22T06:14:19Z</dcterms:modified>
</cp:coreProperties>
</file>